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4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1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7760-A12D-4D3A-AC0B-0951C5DE7AC2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236C0-52DE-49E0-B0EB-9243863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9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080559"/>
            <a:ext cx="4371975" cy="158199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  <a:ln>
            <a:noFill/>
          </a:ln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B6A314-674A-EFC0-87AF-02DF331DDDAF}"/>
              </a:ext>
            </a:extLst>
          </p:cNvPr>
          <p:cNvSpPr txBox="1">
            <a:spLocks/>
          </p:cNvSpPr>
          <p:nvPr userDrawn="1"/>
        </p:nvSpPr>
        <p:spPr>
          <a:xfrm>
            <a:off x="642938" y="2966508"/>
            <a:ext cx="3857625" cy="220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Faceți clic pentru a edita stilul de subtitlu coordonator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6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2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3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5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7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9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D081-FD87-4721-9E01-56D9F7F2039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473-3EE9-4203-A49E-FDAA3E757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92F79-810D-5364-91F8-BD91DDF71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D7B27935-DC8B-B7B4-ABA8-115372DC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5143500" cy="9144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AB794E7-8C44-0FD8-BE08-1F521A1F8D29}"/>
              </a:ext>
            </a:extLst>
          </p:cNvPr>
          <p:cNvSpPr txBox="1"/>
          <p:nvPr/>
        </p:nvSpPr>
        <p:spPr>
          <a:xfrm>
            <a:off x="1042199" y="237119"/>
            <a:ext cx="3820220" cy="5284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0893">
              <a:spcBef>
                <a:spcPct val="20000"/>
              </a:spcBef>
              <a:defRPr/>
            </a:pPr>
            <a:r>
              <a:rPr lang="en-US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 A Title To Your Poster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D0C2BA-875B-7902-05D7-0DD3A407E3CE}"/>
              </a:ext>
            </a:extLst>
          </p:cNvPr>
          <p:cNvSpPr txBox="1"/>
          <p:nvPr/>
        </p:nvSpPr>
        <p:spPr>
          <a:xfrm>
            <a:off x="1042199" y="904437"/>
            <a:ext cx="3868717" cy="44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Add Author Names and Information</a:t>
            </a:r>
          </a:p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Insert Affiliation for authors</a:t>
            </a:r>
          </a:p>
        </p:txBody>
      </p:sp>
      <p:sp>
        <p:nvSpPr>
          <p:cNvPr id="13" name="Rectangle 74">
            <a:extLst>
              <a:ext uri="{FF2B5EF4-FFF2-40B4-BE49-F238E27FC236}">
                <a16:creationId xmlns:a16="http://schemas.microsoft.com/office/drawing/2014/main" id="{ED1925C9-B526-FD74-13F7-0B150DCE7998}"/>
              </a:ext>
            </a:extLst>
          </p:cNvPr>
          <p:cNvSpPr/>
          <p:nvPr/>
        </p:nvSpPr>
        <p:spPr>
          <a:xfrm>
            <a:off x="258491" y="1614029"/>
            <a:ext cx="2247332" cy="3034759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1125" dirty="0">
              <a:latin typeface="+mj-lt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95ACDD8-B045-1BE9-3103-7F57AC99B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90" y="1455714"/>
            <a:ext cx="2247333" cy="18656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3684A0"/>
          </a:solidFill>
          <a:ln w="12700">
            <a:noFill/>
            <a:miter lim="800000"/>
          </a:ln>
        </p:spPr>
        <p:txBody>
          <a:bodyPr wrap="none" lIns="32147" tIns="8573" rIns="32147" bIns="8035" anchor="ctr" anchorCtr="0"/>
          <a:lstStyle>
            <a:defPPr>
              <a:defRPr kern="1200"/>
            </a:defPPr>
          </a:lstStyle>
          <a:p>
            <a:pPr defTabSz="551261">
              <a:defRPr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setăText 53">
            <a:extLst>
              <a:ext uri="{FF2B5EF4-FFF2-40B4-BE49-F238E27FC236}">
                <a16:creationId xmlns:a16="http://schemas.microsoft.com/office/drawing/2014/main" id="{0183C446-A4B4-A598-BB7B-22BC48BFAFE1}"/>
              </a:ext>
            </a:extLst>
          </p:cNvPr>
          <p:cNvSpPr txBox="1"/>
          <p:nvPr/>
        </p:nvSpPr>
        <p:spPr>
          <a:xfrm>
            <a:off x="503403" y="8345534"/>
            <a:ext cx="2503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Congresul </a:t>
            </a:r>
            <a:r>
              <a:rPr lang="ro-RO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Naţional</a:t>
            </a:r>
            <a:r>
              <a:rPr lang="ro-R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Oncologie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Imagine 55">
            <a:extLst>
              <a:ext uri="{FF2B5EF4-FFF2-40B4-BE49-F238E27FC236}">
                <a16:creationId xmlns:a16="http://schemas.microsoft.com/office/drawing/2014/main" id="{AE6E831B-5942-D4D8-941A-4B4DB391E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54" y="8415553"/>
            <a:ext cx="1824663" cy="510836"/>
          </a:xfrm>
          <a:prstGeom prst="rect">
            <a:avLst/>
          </a:prstGeom>
        </p:spPr>
      </p:pic>
      <p:grpSp>
        <p:nvGrpSpPr>
          <p:cNvPr id="58" name="Grupare 57">
            <a:extLst>
              <a:ext uri="{FF2B5EF4-FFF2-40B4-BE49-F238E27FC236}">
                <a16:creationId xmlns:a16="http://schemas.microsoft.com/office/drawing/2014/main" id="{59AD9C3A-4671-12D7-BE6E-E4D263CD0DE4}"/>
              </a:ext>
            </a:extLst>
          </p:cNvPr>
          <p:cNvGrpSpPr/>
          <p:nvPr/>
        </p:nvGrpSpPr>
        <p:grpSpPr>
          <a:xfrm>
            <a:off x="2660563" y="1455713"/>
            <a:ext cx="2247333" cy="3193073"/>
            <a:chOff x="142875" y="2059781"/>
            <a:chExt cx="2247333" cy="2445259"/>
          </a:xfrm>
        </p:grpSpPr>
        <p:sp>
          <p:nvSpPr>
            <p:cNvPr id="59" name="Rectangle 74">
              <a:extLst>
                <a:ext uri="{FF2B5EF4-FFF2-40B4-BE49-F238E27FC236}">
                  <a16:creationId xmlns:a16="http://schemas.microsoft.com/office/drawing/2014/main" id="{7204CABF-F8E7-97C4-3E79-680256DA7FD1}"/>
                </a:ext>
              </a:extLst>
            </p:cNvPr>
            <p:cNvSpPr/>
            <p:nvPr/>
          </p:nvSpPr>
          <p:spPr>
            <a:xfrm>
              <a:off x="142876" y="2181019"/>
              <a:ext cx="2247332" cy="232402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1125" dirty="0">
                <a:latin typeface="+mj-lt"/>
              </a:endParaRPr>
            </a:p>
          </p:txBody>
        </p:sp>
        <p:sp>
          <p:nvSpPr>
            <p:cNvPr id="61" name="Rectangle 10">
              <a:extLst>
                <a:ext uri="{FF2B5EF4-FFF2-40B4-BE49-F238E27FC236}">
                  <a16:creationId xmlns:a16="http://schemas.microsoft.com/office/drawing/2014/main" id="{C168E1BE-5CB5-0DD2-5897-2ACABDD7B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2059781"/>
              <a:ext cx="2247333" cy="142875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3684A0"/>
            </a:solidFill>
            <a:ln w="12700">
              <a:noFill/>
              <a:miter lim="800000"/>
            </a:ln>
          </p:spPr>
          <p:txBody>
            <a:bodyPr wrap="none" lIns="32147" tIns="8573" rIns="32147" bIns="8035" anchor="ctr" anchorCtr="0"/>
            <a:lstStyle>
              <a:defPPr>
                <a:defRPr kern="1200"/>
              </a:defPPr>
            </a:lstStyle>
            <a:p>
              <a:pPr defTabSz="551261">
                <a:defRPr/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upare 61">
            <a:extLst>
              <a:ext uri="{FF2B5EF4-FFF2-40B4-BE49-F238E27FC236}">
                <a16:creationId xmlns:a16="http://schemas.microsoft.com/office/drawing/2014/main" id="{BE6B5B2F-0C9F-EEC7-D0AC-B26C425DE75D}"/>
              </a:ext>
            </a:extLst>
          </p:cNvPr>
          <p:cNvGrpSpPr/>
          <p:nvPr/>
        </p:nvGrpSpPr>
        <p:grpSpPr>
          <a:xfrm>
            <a:off x="258490" y="4813366"/>
            <a:ext cx="2247333" cy="3426198"/>
            <a:chOff x="142875" y="2059781"/>
            <a:chExt cx="2247333" cy="2623786"/>
          </a:xfrm>
        </p:grpSpPr>
        <p:sp>
          <p:nvSpPr>
            <p:cNvPr id="63" name="Rectangle 74">
              <a:extLst>
                <a:ext uri="{FF2B5EF4-FFF2-40B4-BE49-F238E27FC236}">
                  <a16:creationId xmlns:a16="http://schemas.microsoft.com/office/drawing/2014/main" id="{533EF546-E7EE-4E4E-0241-73CAF06B11F0}"/>
                </a:ext>
              </a:extLst>
            </p:cNvPr>
            <p:cNvSpPr/>
            <p:nvPr/>
          </p:nvSpPr>
          <p:spPr>
            <a:xfrm>
              <a:off x="142876" y="2181019"/>
              <a:ext cx="2247332" cy="2502548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1125" dirty="0">
                <a:latin typeface="+mj-lt"/>
              </a:endParaRPr>
            </a:p>
          </p:txBody>
        </p:sp>
        <p:sp>
          <p:nvSpPr>
            <p:cNvPr id="65" name="Rectangle 10">
              <a:extLst>
                <a:ext uri="{FF2B5EF4-FFF2-40B4-BE49-F238E27FC236}">
                  <a16:creationId xmlns:a16="http://schemas.microsoft.com/office/drawing/2014/main" id="{B2043698-315C-D27E-3343-732F9A82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2059781"/>
              <a:ext cx="2247333" cy="142875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3684A0"/>
            </a:solidFill>
            <a:ln w="12700">
              <a:noFill/>
              <a:miter lim="800000"/>
            </a:ln>
          </p:spPr>
          <p:txBody>
            <a:bodyPr wrap="none" lIns="32147" tIns="8573" rIns="32147" bIns="8035" anchor="ctr" anchorCtr="0"/>
            <a:lstStyle>
              <a:defPPr>
                <a:defRPr kern="1200"/>
              </a:defPPr>
            </a:lstStyle>
            <a:p>
              <a:pPr defTabSz="551261">
                <a:defRPr/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upare 65">
            <a:extLst>
              <a:ext uri="{FF2B5EF4-FFF2-40B4-BE49-F238E27FC236}">
                <a16:creationId xmlns:a16="http://schemas.microsoft.com/office/drawing/2014/main" id="{5D4B12D0-CBB5-DC9C-4CED-F9CAED1804C5}"/>
              </a:ext>
            </a:extLst>
          </p:cNvPr>
          <p:cNvGrpSpPr/>
          <p:nvPr/>
        </p:nvGrpSpPr>
        <p:grpSpPr>
          <a:xfrm>
            <a:off x="2660563" y="4813366"/>
            <a:ext cx="2247333" cy="3426198"/>
            <a:chOff x="142875" y="2059781"/>
            <a:chExt cx="2247333" cy="2623786"/>
          </a:xfrm>
        </p:grpSpPr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E44B1E5D-BE92-9941-3059-DEABBE7F2EEE}"/>
                </a:ext>
              </a:extLst>
            </p:cNvPr>
            <p:cNvSpPr/>
            <p:nvPr/>
          </p:nvSpPr>
          <p:spPr>
            <a:xfrm>
              <a:off x="142876" y="2181019"/>
              <a:ext cx="2247332" cy="2502548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1125" dirty="0">
                <a:latin typeface="+mj-lt"/>
              </a:endParaRPr>
            </a:p>
          </p:txBody>
        </p:sp>
        <p:sp>
          <p:nvSpPr>
            <p:cNvPr id="69" name="Rectangle 10">
              <a:extLst>
                <a:ext uri="{FF2B5EF4-FFF2-40B4-BE49-F238E27FC236}">
                  <a16:creationId xmlns:a16="http://schemas.microsoft.com/office/drawing/2014/main" id="{0D472033-09F4-E084-7A3C-86EFCA5C7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2059781"/>
              <a:ext cx="2247333" cy="142875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3684A0"/>
            </a:solidFill>
            <a:ln w="12700">
              <a:noFill/>
              <a:miter lim="800000"/>
            </a:ln>
          </p:spPr>
          <p:txBody>
            <a:bodyPr wrap="none" lIns="32147" tIns="8573" rIns="32147" bIns="8035" anchor="ctr" anchorCtr="0"/>
            <a:lstStyle>
              <a:defPPr>
                <a:defRPr kern="1200"/>
              </a:defPPr>
            </a:lstStyle>
            <a:p>
              <a:pPr defTabSz="551261">
                <a:defRPr/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Imagine 76">
            <a:extLst>
              <a:ext uri="{FF2B5EF4-FFF2-40B4-BE49-F238E27FC236}">
                <a16:creationId xmlns:a16="http://schemas.microsoft.com/office/drawing/2014/main" id="{50CAF966-210C-0B07-9E71-17D319D7C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" y="158315"/>
            <a:ext cx="903151" cy="913967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607D5345-0103-2F99-2D40-FA2F1560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05" y="1918994"/>
            <a:ext cx="1899901" cy="6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3" tIns="5357" rIns="10713" bIns="5357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information, graphs and images to this section.</a:t>
            </a:r>
          </a:p>
        </p:txBody>
      </p:sp>
      <p:pic>
        <p:nvPicPr>
          <p:cNvPr id="18" name="Imagine 17">
            <a:extLst>
              <a:ext uri="{FF2B5EF4-FFF2-40B4-BE49-F238E27FC236}">
                <a16:creationId xmlns:a16="http://schemas.microsoft.com/office/drawing/2014/main" id="{9CE4F95B-B809-2129-C8D3-7650615F0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563" y="1976872"/>
            <a:ext cx="2224446" cy="2055980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30C36EA1-5B23-27DB-EE8F-CA0E078AD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05" y="2719728"/>
            <a:ext cx="1899901" cy="6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3" tIns="5357" rIns="10713" bIns="5357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information, graphs and images to this section.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C47818-39BC-241B-3B40-C6EA1B20A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05" y="3449551"/>
            <a:ext cx="1899901" cy="6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3" tIns="5357" rIns="10713" bIns="5357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information, graphs and images to this section.</a:t>
            </a:r>
          </a:p>
        </p:txBody>
      </p:sp>
      <p:sp>
        <p:nvSpPr>
          <p:cNvPr id="22" name="AutoShape 2" descr="Infographic data diagram with lorem ipsum Stock Vector by ©stockgiu  249282486">
            <a:extLst>
              <a:ext uri="{FF2B5EF4-FFF2-40B4-BE49-F238E27FC236}">
                <a16:creationId xmlns:a16="http://schemas.microsoft.com/office/drawing/2014/main" id="{B22F3AE5-ADAF-48BD-1D6E-CA116A112B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935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Imagine 24">
            <a:extLst>
              <a:ext uri="{FF2B5EF4-FFF2-40B4-BE49-F238E27FC236}">
                <a16:creationId xmlns:a16="http://schemas.microsoft.com/office/drawing/2014/main" id="{EF40E23B-9EC9-7DD3-BF47-B08195944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6" y="6136079"/>
            <a:ext cx="2019300" cy="2019300"/>
          </a:xfrm>
          <a:prstGeom prst="rect">
            <a:avLst/>
          </a:prstGeom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DF300161-3F27-47D0-D1FA-4EE2B4743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278" y="5370427"/>
            <a:ext cx="1899901" cy="6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3" tIns="5357" rIns="10713" bIns="5357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information, graphs and images to this section.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E84FE0EB-A51B-301A-D397-0E572FFC9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05" y="5370427"/>
            <a:ext cx="1899901" cy="6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3" tIns="5357" rIns="10713" bIns="5357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ro-R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information, graphs and images to this section.</a:t>
            </a:r>
          </a:p>
        </p:txBody>
      </p:sp>
      <p:grpSp>
        <p:nvGrpSpPr>
          <p:cNvPr id="35" name="Grupare 34">
            <a:extLst>
              <a:ext uri="{FF2B5EF4-FFF2-40B4-BE49-F238E27FC236}">
                <a16:creationId xmlns:a16="http://schemas.microsoft.com/office/drawing/2014/main" id="{B6B8A7C7-B585-0781-E557-62B9F38DDDC3}"/>
              </a:ext>
            </a:extLst>
          </p:cNvPr>
          <p:cNvGrpSpPr/>
          <p:nvPr/>
        </p:nvGrpSpPr>
        <p:grpSpPr>
          <a:xfrm>
            <a:off x="174957" y="1410093"/>
            <a:ext cx="412418" cy="252408"/>
            <a:chOff x="174957" y="1422793"/>
            <a:chExt cx="412418" cy="252408"/>
          </a:xfrm>
        </p:grpSpPr>
        <p:sp>
          <p:nvSpPr>
            <p:cNvPr id="29" name="Săgeată: șevron 28">
              <a:extLst>
                <a:ext uri="{FF2B5EF4-FFF2-40B4-BE49-F238E27FC236}">
                  <a16:creationId xmlns:a16="http://schemas.microsoft.com/office/drawing/2014/main" id="{0D4DF1ED-7C91-53EE-EB43-A3C63FC6847E}"/>
                </a:ext>
              </a:extLst>
            </p:cNvPr>
            <p:cNvSpPr/>
            <p:nvPr/>
          </p:nvSpPr>
          <p:spPr>
            <a:xfrm>
              <a:off x="174957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Săgeată: șevron 29">
              <a:extLst>
                <a:ext uri="{FF2B5EF4-FFF2-40B4-BE49-F238E27FC236}">
                  <a16:creationId xmlns:a16="http://schemas.microsoft.com/office/drawing/2014/main" id="{7D94B3AB-C36B-2FF9-8B95-8B96DD125261}"/>
                </a:ext>
              </a:extLst>
            </p:cNvPr>
            <p:cNvSpPr/>
            <p:nvPr/>
          </p:nvSpPr>
          <p:spPr>
            <a:xfrm>
              <a:off x="292432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Săgeată: șevron 30">
              <a:extLst>
                <a:ext uri="{FF2B5EF4-FFF2-40B4-BE49-F238E27FC236}">
                  <a16:creationId xmlns:a16="http://schemas.microsoft.com/office/drawing/2014/main" id="{F30BADEE-D423-1D58-5DB1-DCE516AD3823}"/>
                </a:ext>
              </a:extLst>
            </p:cNvPr>
            <p:cNvSpPr/>
            <p:nvPr/>
          </p:nvSpPr>
          <p:spPr>
            <a:xfrm>
              <a:off x="419432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CasetăText 31">
            <a:extLst>
              <a:ext uri="{FF2B5EF4-FFF2-40B4-BE49-F238E27FC236}">
                <a16:creationId xmlns:a16="http://schemas.microsoft.com/office/drawing/2014/main" id="{54D03B0C-D19F-359F-151A-077F14F6CD91}"/>
              </a:ext>
            </a:extLst>
          </p:cNvPr>
          <p:cNvSpPr txBox="1"/>
          <p:nvPr/>
        </p:nvSpPr>
        <p:spPr>
          <a:xfrm>
            <a:off x="708025" y="1410497"/>
            <a:ext cx="1624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1200" dirty="0"/>
          </a:p>
        </p:txBody>
      </p:sp>
      <p:sp>
        <p:nvSpPr>
          <p:cNvPr id="33" name="CasetăText 32">
            <a:extLst>
              <a:ext uri="{FF2B5EF4-FFF2-40B4-BE49-F238E27FC236}">
                <a16:creationId xmlns:a16="http://schemas.microsoft.com/office/drawing/2014/main" id="{98B3B2E0-918E-781F-9552-0E288B919E3C}"/>
              </a:ext>
            </a:extLst>
          </p:cNvPr>
          <p:cNvSpPr txBox="1"/>
          <p:nvPr/>
        </p:nvSpPr>
        <p:spPr>
          <a:xfrm>
            <a:off x="3026067" y="1410497"/>
            <a:ext cx="1624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1200" dirty="0"/>
          </a:p>
        </p:txBody>
      </p:sp>
      <p:grpSp>
        <p:nvGrpSpPr>
          <p:cNvPr id="36" name="Grupare 35">
            <a:extLst>
              <a:ext uri="{FF2B5EF4-FFF2-40B4-BE49-F238E27FC236}">
                <a16:creationId xmlns:a16="http://schemas.microsoft.com/office/drawing/2014/main" id="{2EA473C2-3F62-494E-4775-E4D316FFAD01}"/>
              </a:ext>
            </a:extLst>
          </p:cNvPr>
          <p:cNvGrpSpPr/>
          <p:nvPr/>
        </p:nvGrpSpPr>
        <p:grpSpPr>
          <a:xfrm>
            <a:off x="2600657" y="1410093"/>
            <a:ext cx="412418" cy="252408"/>
            <a:chOff x="174957" y="1422793"/>
            <a:chExt cx="412418" cy="252408"/>
          </a:xfrm>
        </p:grpSpPr>
        <p:sp>
          <p:nvSpPr>
            <p:cNvPr id="37" name="Săgeată: șevron 36">
              <a:extLst>
                <a:ext uri="{FF2B5EF4-FFF2-40B4-BE49-F238E27FC236}">
                  <a16:creationId xmlns:a16="http://schemas.microsoft.com/office/drawing/2014/main" id="{1CCB1247-E479-343E-756B-C4F5FBC3A4B0}"/>
                </a:ext>
              </a:extLst>
            </p:cNvPr>
            <p:cNvSpPr/>
            <p:nvPr/>
          </p:nvSpPr>
          <p:spPr>
            <a:xfrm>
              <a:off x="174957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Săgeată: șevron 37">
              <a:extLst>
                <a:ext uri="{FF2B5EF4-FFF2-40B4-BE49-F238E27FC236}">
                  <a16:creationId xmlns:a16="http://schemas.microsoft.com/office/drawing/2014/main" id="{8C197194-2EAA-A20E-5898-84A09723A87D}"/>
                </a:ext>
              </a:extLst>
            </p:cNvPr>
            <p:cNvSpPr/>
            <p:nvPr/>
          </p:nvSpPr>
          <p:spPr>
            <a:xfrm>
              <a:off x="292432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Săgeată: șevron 38">
              <a:extLst>
                <a:ext uri="{FF2B5EF4-FFF2-40B4-BE49-F238E27FC236}">
                  <a16:creationId xmlns:a16="http://schemas.microsoft.com/office/drawing/2014/main" id="{C6D23851-5B1C-B524-D694-93EA2309151F}"/>
                </a:ext>
              </a:extLst>
            </p:cNvPr>
            <p:cNvSpPr/>
            <p:nvPr/>
          </p:nvSpPr>
          <p:spPr>
            <a:xfrm>
              <a:off x="419432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upare 39">
            <a:extLst>
              <a:ext uri="{FF2B5EF4-FFF2-40B4-BE49-F238E27FC236}">
                <a16:creationId xmlns:a16="http://schemas.microsoft.com/office/drawing/2014/main" id="{69DF5957-A70F-3448-4FD9-06760250F334}"/>
              </a:ext>
            </a:extLst>
          </p:cNvPr>
          <p:cNvGrpSpPr/>
          <p:nvPr/>
        </p:nvGrpSpPr>
        <p:grpSpPr>
          <a:xfrm>
            <a:off x="174957" y="4766068"/>
            <a:ext cx="409243" cy="252408"/>
            <a:chOff x="174957" y="1422793"/>
            <a:chExt cx="409243" cy="252408"/>
          </a:xfrm>
        </p:grpSpPr>
        <p:sp>
          <p:nvSpPr>
            <p:cNvPr id="41" name="Săgeată: șevron 40">
              <a:extLst>
                <a:ext uri="{FF2B5EF4-FFF2-40B4-BE49-F238E27FC236}">
                  <a16:creationId xmlns:a16="http://schemas.microsoft.com/office/drawing/2014/main" id="{B3F98506-7E5D-54CA-3775-35EE35389073}"/>
                </a:ext>
              </a:extLst>
            </p:cNvPr>
            <p:cNvSpPr/>
            <p:nvPr/>
          </p:nvSpPr>
          <p:spPr>
            <a:xfrm>
              <a:off x="174957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Săgeată: șevron 41">
              <a:extLst>
                <a:ext uri="{FF2B5EF4-FFF2-40B4-BE49-F238E27FC236}">
                  <a16:creationId xmlns:a16="http://schemas.microsoft.com/office/drawing/2014/main" id="{3187E686-322D-1CEE-F553-7D891DFF7630}"/>
                </a:ext>
              </a:extLst>
            </p:cNvPr>
            <p:cNvSpPr/>
            <p:nvPr/>
          </p:nvSpPr>
          <p:spPr>
            <a:xfrm>
              <a:off x="292432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Săgeată: șevron 42">
              <a:extLst>
                <a:ext uri="{FF2B5EF4-FFF2-40B4-BE49-F238E27FC236}">
                  <a16:creationId xmlns:a16="http://schemas.microsoft.com/office/drawing/2014/main" id="{D8436915-52B2-3795-C873-49C9E59740C9}"/>
                </a:ext>
              </a:extLst>
            </p:cNvPr>
            <p:cNvSpPr/>
            <p:nvPr/>
          </p:nvSpPr>
          <p:spPr>
            <a:xfrm>
              <a:off x="416257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CasetăText 43">
            <a:extLst>
              <a:ext uri="{FF2B5EF4-FFF2-40B4-BE49-F238E27FC236}">
                <a16:creationId xmlns:a16="http://schemas.microsoft.com/office/drawing/2014/main" id="{9780B138-44A5-0DF8-9C39-05AD56AAA5AE}"/>
              </a:ext>
            </a:extLst>
          </p:cNvPr>
          <p:cNvSpPr txBox="1"/>
          <p:nvPr/>
        </p:nvSpPr>
        <p:spPr>
          <a:xfrm>
            <a:off x="708025" y="4767209"/>
            <a:ext cx="1624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1200" dirty="0"/>
          </a:p>
        </p:txBody>
      </p:sp>
      <p:sp>
        <p:nvSpPr>
          <p:cNvPr id="45" name="CasetăText 44">
            <a:extLst>
              <a:ext uri="{FF2B5EF4-FFF2-40B4-BE49-F238E27FC236}">
                <a16:creationId xmlns:a16="http://schemas.microsoft.com/office/drawing/2014/main" id="{9911B169-13DC-0F59-84BA-4477FC2A33FD}"/>
              </a:ext>
            </a:extLst>
          </p:cNvPr>
          <p:cNvSpPr txBox="1"/>
          <p:nvPr/>
        </p:nvSpPr>
        <p:spPr>
          <a:xfrm>
            <a:off x="3026067" y="4767209"/>
            <a:ext cx="1624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1200" dirty="0"/>
          </a:p>
        </p:txBody>
      </p:sp>
      <p:grpSp>
        <p:nvGrpSpPr>
          <p:cNvPr id="46" name="Grupare 45">
            <a:extLst>
              <a:ext uri="{FF2B5EF4-FFF2-40B4-BE49-F238E27FC236}">
                <a16:creationId xmlns:a16="http://schemas.microsoft.com/office/drawing/2014/main" id="{DD4FC1F1-7B4E-6D1D-44BC-7F73872CA99F}"/>
              </a:ext>
            </a:extLst>
          </p:cNvPr>
          <p:cNvGrpSpPr/>
          <p:nvPr/>
        </p:nvGrpSpPr>
        <p:grpSpPr>
          <a:xfrm>
            <a:off x="2600657" y="4756546"/>
            <a:ext cx="412418" cy="252408"/>
            <a:chOff x="174957" y="1422793"/>
            <a:chExt cx="412418" cy="252408"/>
          </a:xfrm>
        </p:grpSpPr>
        <p:sp>
          <p:nvSpPr>
            <p:cNvPr id="47" name="Săgeată: șevron 46">
              <a:extLst>
                <a:ext uri="{FF2B5EF4-FFF2-40B4-BE49-F238E27FC236}">
                  <a16:creationId xmlns:a16="http://schemas.microsoft.com/office/drawing/2014/main" id="{C49D7D70-D8FD-9C8C-AAAF-CA3C0F6313A7}"/>
                </a:ext>
              </a:extLst>
            </p:cNvPr>
            <p:cNvSpPr/>
            <p:nvPr/>
          </p:nvSpPr>
          <p:spPr>
            <a:xfrm>
              <a:off x="174957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Săgeată: șevron 47">
              <a:extLst>
                <a:ext uri="{FF2B5EF4-FFF2-40B4-BE49-F238E27FC236}">
                  <a16:creationId xmlns:a16="http://schemas.microsoft.com/office/drawing/2014/main" id="{D070821C-496F-CD8C-1E8A-507B5B45F70D}"/>
                </a:ext>
              </a:extLst>
            </p:cNvPr>
            <p:cNvSpPr/>
            <p:nvPr/>
          </p:nvSpPr>
          <p:spPr>
            <a:xfrm>
              <a:off x="292432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Săgeată: șevron 48">
              <a:extLst>
                <a:ext uri="{FF2B5EF4-FFF2-40B4-BE49-F238E27FC236}">
                  <a16:creationId xmlns:a16="http://schemas.microsoft.com/office/drawing/2014/main" id="{924D0AB5-E2CC-D704-019C-D3E3100709E8}"/>
                </a:ext>
              </a:extLst>
            </p:cNvPr>
            <p:cNvSpPr/>
            <p:nvPr/>
          </p:nvSpPr>
          <p:spPr>
            <a:xfrm>
              <a:off x="419432" y="1422793"/>
              <a:ext cx="167943" cy="252408"/>
            </a:xfrm>
            <a:prstGeom prst="chevron">
              <a:avLst>
                <a:gd name="adj" fmla="val 516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Imagine 4">
            <a:extLst>
              <a:ext uri="{FF2B5EF4-FFF2-40B4-BE49-F238E27FC236}">
                <a16:creationId xmlns:a16="http://schemas.microsoft.com/office/drawing/2014/main" id="{854B27F0-4BEB-B503-EEE4-7BB71CB59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2" y="8589376"/>
            <a:ext cx="1718455" cy="3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39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ă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251</TotalTime>
  <Words>78</Words>
  <Application>Microsoft Office PowerPoint</Application>
  <PresentationFormat>On-screen Show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Temă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Sorin Adrian Aldea</dc:creator>
  <cp:lastModifiedBy>User</cp:lastModifiedBy>
  <cp:revision>13</cp:revision>
  <dcterms:created xsi:type="dcterms:W3CDTF">2025-09-30T20:39:03Z</dcterms:created>
  <dcterms:modified xsi:type="dcterms:W3CDTF">2025-10-01T13:40:45Z</dcterms:modified>
</cp:coreProperties>
</file>