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4" r:id="rId2"/>
  </p:sldIdLst>
  <p:sldSz cx="5143500" cy="91440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7D"/>
    <a:srgbClr val="FFFFF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94660"/>
  </p:normalViewPr>
  <p:slideViewPr>
    <p:cSldViewPr snapToGrid="0">
      <p:cViewPr>
        <p:scale>
          <a:sx n="75" d="100"/>
          <a:sy n="75" d="100"/>
        </p:scale>
        <p:origin x="2724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7760-A12D-4D3A-AC0B-0951C5DE7AC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236C0-52DE-49E0-B0EB-924386367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699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267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D081-FD87-4721-9E01-56D9F7F2039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3D473-3EE9-4203-A49E-FDAA3E757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25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80818" y="486834"/>
            <a:ext cx="1109067" cy="7749117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616" y="486834"/>
            <a:ext cx="3262908" cy="7749117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D081-FD87-4721-9E01-56D9F7F2039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3D473-3EE9-4203-A49E-FDAA3E757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924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D081-FD87-4721-9E01-56D9F7F2039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3D473-3EE9-4203-A49E-FDAA3E757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39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937" y="2279653"/>
            <a:ext cx="4436269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37" y="6119286"/>
            <a:ext cx="4436269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D081-FD87-4721-9E01-56D9F7F2039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3D473-3EE9-4203-A49E-FDAA3E757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18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615" y="2434167"/>
            <a:ext cx="2185988" cy="5801784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897" y="2434167"/>
            <a:ext cx="2185988" cy="5801784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D081-FD87-4721-9E01-56D9F7F2039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3D473-3EE9-4203-A49E-FDAA3E757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25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486836"/>
            <a:ext cx="4436269" cy="1767417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286" y="2241551"/>
            <a:ext cx="2175941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4286" y="3340100"/>
            <a:ext cx="2175941" cy="4912784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3897" y="2241551"/>
            <a:ext cx="2186657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3897" y="3340100"/>
            <a:ext cx="2186657" cy="4912784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D081-FD87-4721-9E01-56D9F7F2039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3D473-3EE9-4203-A49E-FDAA3E757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86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D081-FD87-4721-9E01-56D9F7F2039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3D473-3EE9-4203-A49E-FDAA3E757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194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D081-FD87-4721-9E01-56D9F7F2039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3D473-3EE9-4203-A49E-FDAA3E757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77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6657" y="1316569"/>
            <a:ext cx="2603897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D081-FD87-4721-9E01-56D9F7F2039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3D473-3EE9-4203-A49E-FDAA3E757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038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86657" y="1316569"/>
            <a:ext cx="2603897" cy="6498167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D081-FD87-4721-9E01-56D9F7F2039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3D473-3EE9-4203-A49E-FDAA3E757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91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3616" y="486836"/>
            <a:ext cx="4436269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3616" y="2434167"/>
            <a:ext cx="4436269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D081-FD87-4721-9E01-56D9F7F2039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3D473-3EE9-4203-A49E-FDAA3E757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C92F79-810D-5364-91F8-BD91DDF71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reptunghi 23">
            <a:extLst>
              <a:ext uri="{FF2B5EF4-FFF2-40B4-BE49-F238E27FC236}">
                <a16:creationId xmlns:a16="http://schemas.microsoft.com/office/drawing/2014/main" id="{5975BCB4-7F79-7934-1B09-A0E827089DF6}"/>
              </a:ext>
            </a:extLst>
          </p:cNvPr>
          <p:cNvSpPr/>
          <p:nvPr/>
        </p:nvSpPr>
        <p:spPr>
          <a:xfrm>
            <a:off x="0" y="-13856"/>
            <a:ext cx="5143500" cy="915785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</a:schemeClr>
              </a:gs>
              <a:gs pos="50000">
                <a:srgbClr val="33667D"/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Imagine 74">
            <a:extLst>
              <a:ext uri="{FF2B5EF4-FFF2-40B4-BE49-F238E27FC236}">
                <a16:creationId xmlns:a16="http://schemas.microsoft.com/office/drawing/2014/main" id="{F415DE9B-AF85-01E2-632B-B68D380A4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2" r="27581"/>
          <a:stretch>
            <a:fillRect/>
          </a:stretch>
        </p:blipFill>
        <p:spPr>
          <a:xfrm>
            <a:off x="0" y="5965575"/>
            <a:ext cx="5143500" cy="3187956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AB794E7-8C44-0FD8-BE08-1F521A1F8D29}"/>
              </a:ext>
            </a:extLst>
          </p:cNvPr>
          <p:cNvSpPr txBox="1"/>
          <p:nvPr/>
        </p:nvSpPr>
        <p:spPr>
          <a:xfrm>
            <a:off x="980494" y="288183"/>
            <a:ext cx="3820220" cy="52841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40893">
              <a:spcBef>
                <a:spcPct val="20000"/>
              </a:spcBef>
              <a:defRPr/>
            </a:pPr>
            <a:r>
              <a:rPr lang="en-US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Enter A Title To Your Poster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7D0C2BA-875B-7902-05D7-0DD3A407E3CE}"/>
              </a:ext>
            </a:extLst>
          </p:cNvPr>
          <p:cNvSpPr txBox="1"/>
          <p:nvPr/>
        </p:nvSpPr>
        <p:spPr>
          <a:xfrm>
            <a:off x="999273" y="806696"/>
            <a:ext cx="3868717" cy="400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Add Author Names and Information</a:t>
            </a:r>
            <a:br>
              <a:rPr lang="en-US" sz="1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en-US" sz="1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Insert Affiliation for authors</a:t>
            </a:r>
          </a:p>
        </p:txBody>
      </p:sp>
      <p:sp>
        <p:nvSpPr>
          <p:cNvPr id="54" name="CasetăText 53">
            <a:extLst>
              <a:ext uri="{FF2B5EF4-FFF2-40B4-BE49-F238E27FC236}">
                <a16:creationId xmlns:a16="http://schemas.microsoft.com/office/drawing/2014/main" id="{0183C446-A4B4-A598-BB7B-22BC48BFAFE1}"/>
              </a:ext>
            </a:extLst>
          </p:cNvPr>
          <p:cNvSpPr txBox="1"/>
          <p:nvPr/>
        </p:nvSpPr>
        <p:spPr>
          <a:xfrm>
            <a:off x="174957" y="25981"/>
            <a:ext cx="47218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Congresul </a:t>
            </a:r>
            <a:r>
              <a:rPr lang="ro-RO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Naţional</a:t>
            </a:r>
            <a:r>
              <a:rPr lang="ro-RO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Oncologie • </a:t>
            </a:r>
            <a:r>
              <a:rPr lang="en-US" sz="10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8-10 </a:t>
            </a:r>
            <a:r>
              <a:rPr lang="en-US" sz="10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octombrie</a:t>
            </a:r>
            <a:r>
              <a:rPr lang="en-US" sz="10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2026 • Poiana </a:t>
            </a:r>
            <a:r>
              <a:rPr lang="en-US" sz="10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Braşov</a:t>
            </a:r>
            <a:endParaRPr lang="en-US" sz="10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7" name="Imagine 76">
            <a:extLst>
              <a:ext uri="{FF2B5EF4-FFF2-40B4-BE49-F238E27FC236}">
                <a16:creationId xmlns:a16="http://schemas.microsoft.com/office/drawing/2014/main" id="{50CAF966-210C-0B07-9E71-17D319D7C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4" y="226024"/>
            <a:ext cx="982855" cy="994626"/>
          </a:xfrm>
          <a:prstGeom prst="rect">
            <a:avLst/>
          </a:prstGeom>
        </p:spPr>
      </p:pic>
      <p:grpSp>
        <p:nvGrpSpPr>
          <p:cNvPr id="79" name="Grupare 78">
            <a:extLst>
              <a:ext uri="{FF2B5EF4-FFF2-40B4-BE49-F238E27FC236}">
                <a16:creationId xmlns:a16="http://schemas.microsoft.com/office/drawing/2014/main" id="{06372EBC-DE25-E3FD-497A-49EEA32097AB}"/>
              </a:ext>
            </a:extLst>
          </p:cNvPr>
          <p:cNvGrpSpPr/>
          <p:nvPr/>
        </p:nvGrpSpPr>
        <p:grpSpPr>
          <a:xfrm>
            <a:off x="174957" y="1322250"/>
            <a:ext cx="4732939" cy="7494514"/>
            <a:chOff x="174957" y="1388392"/>
            <a:chExt cx="4732939" cy="7326772"/>
          </a:xfrm>
        </p:grpSpPr>
        <p:sp>
          <p:nvSpPr>
            <p:cNvPr id="13" name="Rectangle 74">
              <a:extLst>
                <a:ext uri="{FF2B5EF4-FFF2-40B4-BE49-F238E27FC236}">
                  <a16:creationId xmlns:a16="http://schemas.microsoft.com/office/drawing/2014/main" id="{ED1925C9-B526-FD74-13F7-0B150DCE7998}"/>
                </a:ext>
              </a:extLst>
            </p:cNvPr>
            <p:cNvSpPr/>
            <p:nvPr/>
          </p:nvSpPr>
          <p:spPr>
            <a:xfrm>
              <a:off x="258491" y="1606758"/>
              <a:ext cx="2247332" cy="3255933"/>
            </a:xfrm>
            <a:prstGeom prst="rect">
              <a:avLst/>
            </a:prstGeom>
            <a:solidFill>
              <a:srgbClr val="FFFFFF">
                <a:alpha val="9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kern="1200"/>
              </a:defPPr>
            </a:lstStyle>
            <a:p>
              <a:pPr algn="ctr"/>
              <a:endParaRPr lang="en-US" sz="1125" dirty="0">
                <a:latin typeface="+mj-lt"/>
              </a:endParaRPr>
            </a:p>
          </p:txBody>
        </p:sp>
        <p:sp>
          <p:nvSpPr>
            <p:cNvPr id="15" name="Rectangle 10">
              <a:extLst>
                <a:ext uri="{FF2B5EF4-FFF2-40B4-BE49-F238E27FC236}">
                  <a16:creationId xmlns:a16="http://schemas.microsoft.com/office/drawing/2014/main" id="{A95ACDD8-B045-1BE9-3103-7F57AC99B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490" y="1436905"/>
              <a:ext cx="2247333" cy="200166"/>
            </a:xfrm>
            <a:prstGeom prst="snipRoundRect">
              <a:avLst>
                <a:gd name="adj1" fmla="val 0"/>
                <a:gd name="adj2" fmla="val 50000"/>
              </a:avLst>
            </a:prstGeom>
            <a:solidFill>
              <a:srgbClr val="3684A0"/>
            </a:solidFill>
            <a:ln w="12700">
              <a:noFill/>
              <a:miter lim="800000"/>
            </a:ln>
          </p:spPr>
          <p:txBody>
            <a:bodyPr wrap="none" lIns="32147" tIns="8573" rIns="32147" bIns="8035" anchor="ctr" anchorCtr="0"/>
            <a:lstStyle>
              <a:defPPr>
                <a:defRPr kern="1200"/>
              </a:defPPr>
            </a:lstStyle>
            <a:p>
              <a:pPr defTabSz="551261">
                <a:defRPr/>
              </a:pPr>
              <a:endPara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8" name="Grupare 57">
              <a:extLst>
                <a:ext uri="{FF2B5EF4-FFF2-40B4-BE49-F238E27FC236}">
                  <a16:creationId xmlns:a16="http://schemas.microsoft.com/office/drawing/2014/main" id="{59AD9C3A-4671-12D7-BE6E-E4D263CD0DE4}"/>
                </a:ext>
              </a:extLst>
            </p:cNvPr>
            <p:cNvGrpSpPr/>
            <p:nvPr/>
          </p:nvGrpSpPr>
          <p:grpSpPr>
            <a:xfrm>
              <a:off x="2660563" y="1436904"/>
              <a:ext cx="2247333" cy="3425785"/>
              <a:chOff x="142875" y="2059781"/>
              <a:chExt cx="2247333" cy="2445259"/>
            </a:xfrm>
          </p:grpSpPr>
          <p:sp>
            <p:nvSpPr>
              <p:cNvPr id="59" name="Rectangle 74">
                <a:extLst>
                  <a:ext uri="{FF2B5EF4-FFF2-40B4-BE49-F238E27FC236}">
                    <a16:creationId xmlns:a16="http://schemas.microsoft.com/office/drawing/2014/main" id="{7204CABF-F8E7-97C4-3E79-680256DA7FD1}"/>
                  </a:ext>
                </a:extLst>
              </p:cNvPr>
              <p:cNvSpPr/>
              <p:nvPr/>
            </p:nvSpPr>
            <p:spPr>
              <a:xfrm>
                <a:off x="142876" y="2181019"/>
                <a:ext cx="2247332" cy="2324021"/>
              </a:xfrm>
              <a:prstGeom prst="rect">
                <a:avLst/>
              </a:prstGeom>
              <a:solidFill>
                <a:srgbClr val="FFFFFF">
                  <a:alpha val="94902"/>
                </a:srgb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endParaRPr lang="en-US" sz="1125" dirty="0">
                  <a:latin typeface="+mj-lt"/>
                </a:endParaRPr>
              </a:p>
            </p:txBody>
          </p:sp>
          <p:sp>
            <p:nvSpPr>
              <p:cNvPr id="61" name="Rectangle 10">
                <a:extLst>
                  <a:ext uri="{FF2B5EF4-FFF2-40B4-BE49-F238E27FC236}">
                    <a16:creationId xmlns:a16="http://schemas.microsoft.com/office/drawing/2014/main" id="{C168E1BE-5CB5-0DD2-5897-2ACABDD7BE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875" y="2059781"/>
                <a:ext cx="2247333" cy="142875"/>
              </a:xfrm>
              <a:prstGeom prst="snipRoundRect">
                <a:avLst>
                  <a:gd name="adj1" fmla="val 0"/>
                  <a:gd name="adj2" fmla="val 50000"/>
                </a:avLst>
              </a:prstGeom>
              <a:solidFill>
                <a:srgbClr val="3684A0"/>
              </a:solidFill>
              <a:ln w="12700">
                <a:noFill/>
                <a:miter lim="800000"/>
              </a:ln>
            </p:spPr>
            <p:txBody>
              <a:bodyPr wrap="none" lIns="32147" tIns="8573" rIns="32147" bIns="8035" anchor="ctr" anchorCtr="0"/>
              <a:lstStyle>
                <a:defPPr>
                  <a:defRPr kern="1200"/>
                </a:defPPr>
              </a:lstStyle>
              <a:p>
                <a:pPr defTabSz="551261">
                  <a:defRPr/>
                </a:pPr>
                <a:endParaRPr lang="en-US"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2" name="Grupare 61">
              <a:extLst>
                <a:ext uri="{FF2B5EF4-FFF2-40B4-BE49-F238E27FC236}">
                  <a16:creationId xmlns:a16="http://schemas.microsoft.com/office/drawing/2014/main" id="{BE6B5B2F-0C9F-EEC7-D0AC-B26C425DE75D}"/>
                </a:ext>
              </a:extLst>
            </p:cNvPr>
            <p:cNvGrpSpPr/>
            <p:nvPr/>
          </p:nvGrpSpPr>
          <p:grpSpPr>
            <a:xfrm>
              <a:off x="258490" y="5039264"/>
              <a:ext cx="2247333" cy="3675900"/>
              <a:chOff x="142875" y="2059781"/>
              <a:chExt cx="2247333" cy="2623786"/>
            </a:xfrm>
          </p:grpSpPr>
          <p:sp>
            <p:nvSpPr>
              <p:cNvPr id="63" name="Rectangle 74">
                <a:extLst>
                  <a:ext uri="{FF2B5EF4-FFF2-40B4-BE49-F238E27FC236}">
                    <a16:creationId xmlns:a16="http://schemas.microsoft.com/office/drawing/2014/main" id="{533EF546-E7EE-4E4E-0241-73CAF06B11F0}"/>
                  </a:ext>
                </a:extLst>
              </p:cNvPr>
              <p:cNvSpPr/>
              <p:nvPr/>
            </p:nvSpPr>
            <p:spPr>
              <a:xfrm>
                <a:off x="142876" y="2181019"/>
                <a:ext cx="2247332" cy="2502548"/>
              </a:xfrm>
              <a:prstGeom prst="rect">
                <a:avLst/>
              </a:prstGeom>
              <a:solidFill>
                <a:srgbClr val="FFFFFF">
                  <a:alpha val="94902"/>
                </a:srgb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endParaRPr lang="en-US" sz="1125" dirty="0">
                  <a:latin typeface="+mj-lt"/>
                </a:endParaRPr>
              </a:p>
            </p:txBody>
          </p:sp>
          <p:sp>
            <p:nvSpPr>
              <p:cNvPr id="65" name="Rectangle 10">
                <a:extLst>
                  <a:ext uri="{FF2B5EF4-FFF2-40B4-BE49-F238E27FC236}">
                    <a16:creationId xmlns:a16="http://schemas.microsoft.com/office/drawing/2014/main" id="{B2043698-315C-D27E-3343-732F9A8208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875" y="2059781"/>
                <a:ext cx="2247333" cy="142875"/>
              </a:xfrm>
              <a:prstGeom prst="snipRoundRect">
                <a:avLst>
                  <a:gd name="adj1" fmla="val 0"/>
                  <a:gd name="adj2" fmla="val 50000"/>
                </a:avLst>
              </a:prstGeom>
              <a:solidFill>
                <a:srgbClr val="3684A0"/>
              </a:solidFill>
              <a:ln w="12700">
                <a:noFill/>
                <a:miter lim="800000"/>
              </a:ln>
            </p:spPr>
            <p:txBody>
              <a:bodyPr wrap="none" lIns="32147" tIns="8573" rIns="32147" bIns="8035" anchor="ctr" anchorCtr="0"/>
              <a:lstStyle>
                <a:defPPr>
                  <a:defRPr kern="1200"/>
                </a:defPPr>
              </a:lstStyle>
              <a:p>
                <a:pPr defTabSz="551261">
                  <a:defRPr/>
                </a:pPr>
                <a:endParaRPr lang="en-US"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6" name="Grupare 65">
              <a:extLst>
                <a:ext uri="{FF2B5EF4-FFF2-40B4-BE49-F238E27FC236}">
                  <a16:creationId xmlns:a16="http://schemas.microsoft.com/office/drawing/2014/main" id="{5D4B12D0-CBB5-DC9C-4CED-F9CAED1804C5}"/>
                </a:ext>
              </a:extLst>
            </p:cNvPr>
            <p:cNvGrpSpPr/>
            <p:nvPr/>
          </p:nvGrpSpPr>
          <p:grpSpPr>
            <a:xfrm>
              <a:off x="2660563" y="5039264"/>
              <a:ext cx="2247333" cy="3675900"/>
              <a:chOff x="142875" y="2059781"/>
              <a:chExt cx="2247333" cy="2623786"/>
            </a:xfrm>
          </p:grpSpPr>
          <p:sp>
            <p:nvSpPr>
              <p:cNvPr id="67" name="Rectangle 74">
                <a:extLst>
                  <a:ext uri="{FF2B5EF4-FFF2-40B4-BE49-F238E27FC236}">
                    <a16:creationId xmlns:a16="http://schemas.microsoft.com/office/drawing/2014/main" id="{E44B1E5D-BE92-9941-3059-DEABBE7F2EEE}"/>
                  </a:ext>
                </a:extLst>
              </p:cNvPr>
              <p:cNvSpPr/>
              <p:nvPr/>
            </p:nvSpPr>
            <p:spPr>
              <a:xfrm>
                <a:off x="142876" y="2181019"/>
                <a:ext cx="2247332" cy="2502548"/>
              </a:xfrm>
              <a:prstGeom prst="rect">
                <a:avLst/>
              </a:prstGeom>
              <a:solidFill>
                <a:srgbClr val="FFFFFF">
                  <a:alpha val="94902"/>
                </a:srgb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endParaRPr lang="en-US" sz="1125" dirty="0">
                  <a:latin typeface="+mj-lt"/>
                </a:endParaRPr>
              </a:p>
            </p:txBody>
          </p:sp>
          <p:sp>
            <p:nvSpPr>
              <p:cNvPr id="69" name="Rectangle 10">
                <a:extLst>
                  <a:ext uri="{FF2B5EF4-FFF2-40B4-BE49-F238E27FC236}">
                    <a16:creationId xmlns:a16="http://schemas.microsoft.com/office/drawing/2014/main" id="{0D472033-09F4-E084-7A3C-86EFCA5C79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875" y="2059781"/>
                <a:ext cx="2247333" cy="142875"/>
              </a:xfrm>
              <a:prstGeom prst="snipRoundRect">
                <a:avLst>
                  <a:gd name="adj1" fmla="val 0"/>
                  <a:gd name="adj2" fmla="val 50000"/>
                </a:avLst>
              </a:prstGeom>
              <a:solidFill>
                <a:srgbClr val="3684A0"/>
              </a:solidFill>
              <a:ln w="12700">
                <a:noFill/>
                <a:miter lim="800000"/>
              </a:ln>
            </p:spPr>
            <p:txBody>
              <a:bodyPr wrap="none" lIns="32147" tIns="8573" rIns="32147" bIns="8035" anchor="ctr" anchorCtr="0"/>
              <a:lstStyle>
                <a:defPPr>
                  <a:defRPr kern="1200"/>
                </a:defPPr>
              </a:lstStyle>
              <a:p>
                <a:pPr defTabSz="551261">
                  <a:defRPr/>
                </a:pPr>
                <a:endParaRPr lang="en-US"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" name="TextBox 19">
              <a:extLst>
                <a:ext uri="{FF2B5EF4-FFF2-40B4-BE49-F238E27FC236}">
                  <a16:creationId xmlns:a16="http://schemas.microsoft.com/office/drawing/2014/main" id="{607D5345-0103-2F99-2D40-FA2F1560CB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205" y="1933949"/>
              <a:ext cx="1899901" cy="648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713" tIns="5357" rIns="10713" bIns="5357">
              <a:spAutoFit/>
            </a:bodyPr>
            <a:lstStyle>
              <a:defPPr>
                <a:defRPr kern="1200"/>
              </a:defPPr>
              <a:lvl1pPr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1pPr>
              <a:lvl2pPr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9pPr>
            </a:lstStyle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Add</a:t>
              </a:r>
              <a:r>
                <a:rPr lang="ro-R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your</a:t>
              </a:r>
              <a:r>
                <a:rPr lang="ro-R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information, graphs and images to this section.</a:t>
              </a:r>
            </a:p>
          </p:txBody>
        </p:sp>
        <p:pic>
          <p:nvPicPr>
            <p:cNvPr id="18" name="Imagine 17">
              <a:extLst>
                <a:ext uri="{FF2B5EF4-FFF2-40B4-BE49-F238E27FC236}">
                  <a16:creationId xmlns:a16="http://schemas.microsoft.com/office/drawing/2014/main" id="{9CE4F95B-B809-2129-C8D3-7650615F0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60563" y="1996045"/>
              <a:ext cx="2224446" cy="2205820"/>
            </a:xfrm>
            <a:prstGeom prst="rect">
              <a:avLst/>
            </a:prstGeom>
          </p:spPr>
        </p:pic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30C36EA1-5B23-27DB-EE8F-CA0E078AD8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205" y="2793041"/>
              <a:ext cx="1899901" cy="648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713" tIns="5357" rIns="10713" bIns="5357">
              <a:spAutoFit/>
            </a:bodyPr>
            <a:lstStyle>
              <a:defPPr>
                <a:defRPr kern="1200"/>
              </a:defPPr>
              <a:lvl1pPr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1pPr>
              <a:lvl2pPr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9pPr>
            </a:lstStyle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Add</a:t>
              </a:r>
              <a:r>
                <a:rPr lang="ro-R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your</a:t>
              </a:r>
              <a:r>
                <a:rPr lang="ro-R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information, graphs and images to this section.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CC47818-39BC-241B-3B40-C6EA1B20A7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205" y="3576053"/>
              <a:ext cx="1899901" cy="648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713" tIns="5357" rIns="10713" bIns="5357">
              <a:spAutoFit/>
            </a:bodyPr>
            <a:lstStyle>
              <a:defPPr>
                <a:defRPr kern="1200"/>
              </a:defPPr>
              <a:lvl1pPr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1pPr>
              <a:lvl2pPr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9pPr>
            </a:lstStyle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Add</a:t>
              </a:r>
              <a:r>
                <a:rPr lang="ro-R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your</a:t>
              </a:r>
              <a:r>
                <a:rPr lang="ro-R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information, graphs and images to this section.</a:t>
              </a:r>
            </a:p>
          </p:txBody>
        </p:sp>
        <p:sp>
          <p:nvSpPr>
            <p:cNvPr id="22" name="AutoShape 2" descr="Infographic data diagram with lorem ipsum Stock Vector by ©stockgiu  249282486">
              <a:extLst>
                <a:ext uri="{FF2B5EF4-FFF2-40B4-BE49-F238E27FC236}">
                  <a16:creationId xmlns:a16="http://schemas.microsoft.com/office/drawing/2014/main" id="{B22F3AE5-ADAF-48BD-1D6E-CA116A112B3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419350" y="4616800"/>
              <a:ext cx="304800" cy="327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5" name="Imagine 24">
              <a:extLst>
                <a:ext uri="{FF2B5EF4-FFF2-40B4-BE49-F238E27FC236}">
                  <a16:creationId xmlns:a16="http://schemas.microsoft.com/office/drawing/2014/main" id="{EF40E23B-9EC9-7DD3-BF47-B08195944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806" y="6458376"/>
              <a:ext cx="2019300" cy="2166467"/>
            </a:xfrm>
            <a:prstGeom prst="rect">
              <a:avLst/>
            </a:prstGeom>
          </p:spPr>
        </p:pic>
        <p:sp>
          <p:nvSpPr>
            <p:cNvPr id="26" name="TextBox 19">
              <a:extLst>
                <a:ext uri="{FF2B5EF4-FFF2-40B4-BE49-F238E27FC236}">
                  <a16:creationId xmlns:a16="http://schemas.microsoft.com/office/drawing/2014/main" id="{DF300161-3F27-47D0-D1FA-4EE2B4743E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4278" y="5636923"/>
              <a:ext cx="1899901" cy="648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713" tIns="5357" rIns="10713" bIns="5357">
              <a:spAutoFit/>
            </a:bodyPr>
            <a:lstStyle>
              <a:defPPr>
                <a:defRPr kern="1200"/>
              </a:defPPr>
              <a:lvl1pPr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1pPr>
              <a:lvl2pPr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9pPr>
            </a:lstStyle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Add</a:t>
              </a:r>
              <a:r>
                <a:rPr lang="ro-R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your</a:t>
              </a:r>
              <a:r>
                <a:rPr lang="ro-R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information, graphs and images to this section.</a:t>
              </a:r>
            </a:p>
          </p:txBody>
        </p:sp>
        <p:sp>
          <p:nvSpPr>
            <p:cNvPr id="27" name="TextBox 19">
              <a:extLst>
                <a:ext uri="{FF2B5EF4-FFF2-40B4-BE49-F238E27FC236}">
                  <a16:creationId xmlns:a16="http://schemas.microsoft.com/office/drawing/2014/main" id="{E84FE0EB-A51B-301A-D397-0E572FFC91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505" y="5636923"/>
              <a:ext cx="1899901" cy="648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713" tIns="5357" rIns="10713" bIns="5357">
              <a:spAutoFit/>
            </a:bodyPr>
            <a:lstStyle>
              <a:defPPr>
                <a:defRPr kern="1200"/>
              </a:defPPr>
              <a:lvl1pPr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1pPr>
              <a:lvl2pPr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/>
                  <a:ea typeface="ＭＳ Ｐゴシック" pitchFamily="-106" charset="-128"/>
                </a:defRPr>
              </a:lvl9pPr>
            </a:lstStyle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Add</a:t>
              </a:r>
              <a:r>
                <a:rPr lang="ro-R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your</a:t>
              </a:r>
              <a:r>
                <a:rPr lang="ro-RO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information, graphs and images to this section.</a:t>
              </a:r>
            </a:p>
          </p:txBody>
        </p:sp>
        <p:grpSp>
          <p:nvGrpSpPr>
            <p:cNvPr id="35" name="Grupare 34">
              <a:extLst>
                <a:ext uri="{FF2B5EF4-FFF2-40B4-BE49-F238E27FC236}">
                  <a16:creationId xmlns:a16="http://schemas.microsoft.com/office/drawing/2014/main" id="{B6B8A7C7-B585-0781-E557-62B9F38DDDC3}"/>
                </a:ext>
              </a:extLst>
            </p:cNvPr>
            <p:cNvGrpSpPr/>
            <p:nvPr/>
          </p:nvGrpSpPr>
          <p:grpSpPr>
            <a:xfrm>
              <a:off x="174957" y="1426059"/>
              <a:ext cx="412418" cy="218797"/>
              <a:chOff x="174957" y="1422793"/>
              <a:chExt cx="412418" cy="252408"/>
            </a:xfrm>
          </p:grpSpPr>
          <p:sp>
            <p:nvSpPr>
              <p:cNvPr id="29" name="Săgeată: șevron 28">
                <a:extLst>
                  <a:ext uri="{FF2B5EF4-FFF2-40B4-BE49-F238E27FC236}">
                    <a16:creationId xmlns:a16="http://schemas.microsoft.com/office/drawing/2014/main" id="{0D4DF1ED-7C91-53EE-EB43-A3C63FC6847E}"/>
                  </a:ext>
                </a:extLst>
              </p:cNvPr>
              <p:cNvSpPr/>
              <p:nvPr/>
            </p:nvSpPr>
            <p:spPr>
              <a:xfrm>
                <a:off x="174957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Săgeată: șevron 29">
                <a:extLst>
                  <a:ext uri="{FF2B5EF4-FFF2-40B4-BE49-F238E27FC236}">
                    <a16:creationId xmlns:a16="http://schemas.microsoft.com/office/drawing/2014/main" id="{7D94B3AB-C36B-2FF9-8B95-8B96DD125261}"/>
                  </a:ext>
                </a:extLst>
              </p:cNvPr>
              <p:cNvSpPr/>
              <p:nvPr/>
            </p:nvSpPr>
            <p:spPr>
              <a:xfrm>
                <a:off x="292432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Săgeată: șevron 30">
                <a:extLst>
                  <a:ext uri="{FF2B5EF4-FFF2-40B4-BE49-F238E27FC236}">
                    <a16:creationId xmlns:a16="http://schemas.microsoft.com/office/drawing/2014/main" id="{F30BADEE-D423-1D58-5DB1-DCE516AD3823}"/>
                  </a:ext>
                </a:extLst>
              </p:cNvPr>
              <p:cNvSpPr/>
              <p:nvPr/>
            </p:nvSpPr>
            <p:spPr>
              <a:xfrm>
                <a:off x="419432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2" name="CasetăText 31">
              <a:extLst>
                <a:ext uri="{FF2B5EF4-FFF2-40B4-BE49-F238E27FC236}">
                  <a16:creationId xmlns:a16="http://schemas.microsoft.com/office/drawing/2014/main" id="{54D03B0C-D19F-359F-151A-077F14F6CD91}"/>
                </a:ext>
              </a:extLst>
            </p:cNvPr>
            <p:cNvSpPr txBox="1"/>
            <p:nvPr/>
          </p:nvSpPr>
          <p:spPr>
            <a:xfrm>
              <a:off x="708025" y="1388392"/>
              <a:ext cx="1624082" cy="297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en-US" sz="1200" dirty="0"/>
            </a:p>
          </p:txBody>
        </p:sp>
        <p:sp>
          <p:nvSpPr>
            <p:cNvPr id="33" name="CasetăText 32">
              <a:extLst>
                <a:ext uri="{FF2B5EF4-FFF2-40B4-BE49-F238E27FC236}">
                  <a16:creationId xmlns:a16="http://schemas.microsoft.com/office/drawing/2014/main" id="{98B3B2E0-918E-781F-9552-0E288B919E3C}"/>
                </a:ext>
              </a:extLst>
            </p:cNvPr>
            <p:cNvSpPr txBox="1"/>
            <p:nvPr/>
          </p:nvSpPr>
          <p:spPr>
            <a:xfrm>
              <a:off x="3026067" y="1388392"/>
              <a:ext cx="1624082" cy="297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</a:t>
              </a:r>
              <a:endParaRPr lang="en-US" sz="1200" dirty="0"/>
            </a:p>
          </p:txBody>
        </p:sp>
        <p:sp>
          <p:nvSpPr>
            <p:cNvPr id="44" name="CasetăText 43">
              <a:extLst>
                <a:ext uri="{FF2B5EF4-FFF2-40B4-BE49-F238E27FC236}">
                  <a16:creationId xmlns:a16="http://schemas.microsoft.com/office/drawing/2014/main" id="{9780B138-44A5-0DF8-9C39-05AD56AAA5AE}"/>
                </a:ext>
              </a:extLst>
            </p:cNvPr>
            <p:cNvSpPr txBox="1"/>
            <p:nvPr/>
          </p:nvSpPr>
          <p:spPr>
            <a:xfrm>
              <a:off x="708025" y="4989743"/>
              <a:ext cx="1624082" cy="297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Methodology</a:t>
              </a:r>
              <a:endParaRPr lang="en-US" sz="1200" dirty="0"/>
            </a:p>
          </p:txBody>
        </p:sp>
        <p:sp>
          <p:nvSpPr>
            <p:cNvPr id="45" name="CasetăText 44">
              <a:extLst>
                <a:ext uri="{FF2B5EF4-FFF2-40B4-BE49-F238E27FC236}">
                  <a16:creationId xmlns:a16="http://schemas.microsoft.com/office/drawing/2014/main" id="{9911B169-13DC-0F59-84BA-4477FC2A33FD}"/>
                </a:ext>
              </a:extLst>
            </p:cNvPr>
            <p:cNvSpPr txBox="1"/>
            <p:nvPr/>
          </p:nvSpPr>
          <p:spPr>
            <a:xfrm>
              <a:off x="3026067" y="4989743"/>
              <a:ext cx="1624082" cy="297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1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en-US" sz="1200" dirty="0"/>
            </a:p>
          </p:txBody>
        </p:sp>
        <p:grpSp>
          <p:nvGrpSpPr>
            <p:cNvPr id="50" name="Grupare 49">
              <a:extLst>
                <a:ext uri="{FF2B5EF4-FFF2-40B4-BE49-F238E27FC236}">
                  <a16:creationId xmlns:a16="http://schemas.microsoft.com/office/drawing/2014/main" id="{286ADCF4-60D8-5E72-F533-5714A144635B}"/>
                </a:ext>
              </a:extLst>
            </p:cNvPr>
            <p:cNvGrpSpPr/>
            <p:nvPr/>
          </p:nvGrpSpPr>
          <p:grpSpPr>
            <a:xfrm>
              <a:off x="2605186" y="1426059"/>
              <a:ext cx="412418" cy="218797"/>
              <a:chOff x="174957" y="1422793"/>
              <a:chExt cx="412418" cy="252408"/>
            </a:xfrm>
          </p:grpSpPr>
          <p:sp>
            <p:nvSpPr>
              <p:cNvPr id="51" name="Săgeată: șevron 50">
                <a:extLst>
                  <a:ext uri="{FF2B5EF4-FFF2-40B4-BE49-F238E27FC236}">
                    <a16:creationId xmlns:a16="http://schemas.microsoft.com/office/drawing/2014/main" id="{AB78C5AE-CF0D-7796-49CD-25A0C4175807}"/>
                  </a:ext>
                </a:extLst>
              </p:cNvPr>
              <p:cNvSpPr/>
              <p:nvPr/>
            </p:nvSpPr>
            <p:spPr>
              <a:xfrm>
                <a:off x="174957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Săgeată: șevron 51">
                <a:extLst>
                  <a:ext uri="{FF2B5EF4-FFF2-40B4-BE49-F238E27FC236}">
                    <a16:creationId xmlns:a16="http://schemas.microsoft.com/office/drawing/2014/main" id="{3A934FD6-BABC-980F-AEDD-CE8C26D4BE0E}"/>
                  </a:ext>
                </a:extLst>
              </p:cNvPr>
              <p:cNvSpPr/>
              <p:nvPr/>
            </p:nvSpPr>
            <p:spPr>
              <a:xfrm>
                <a:off x="292432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Săgeată: șevron 52">
                <a:extLst>
                  <a:ext uri="{FF2B5EF4-FFF2-40B4-BE49-F238E27FC236}">
                    <a16:creationId xmlns:a16="http://schemas.microsoft.com/office/drawing/2014/main" id="{D620AFBB-6FCC-21B7-5634-17273725FA55}"/>
                  </a:ext>
                </a:extLst>
              </p:cNvPr>
              <p:cNvSpPr/>
              <p:nvPr/>
            </p:nvSpPr>
            <p:spPr>
              <a:xfrm>
                <a:off x="419432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5" name="Grupare 54">
              <a:extLst>
                <a:ext uri="{FF2B5EF4-FFF2-40B4-BE49-F238E27FC236}">
                  <a16:creationId xmlns:a16="http://schemas.microsoft.com/office/drawing/2014/main" id="{D9669901-E69B-D594-5844-CAA3C5170A33}"/>
                </a:ext>
              </a:extLst>
            </p:cNvPr>
            <p:cNvGrpSpPr/>
            <p:nvPr/>
          </p:nvGrpSpPr>
          <p:grpSpPr>
            <a:xfrm>
              <a:off x="174957" y="5027918"/>
              <a:ext cx="412418" cy="218797"/>
              <a:chOff x="174957" y="1422793"/>
              <a:chExt cx="412418" cy="252408"/>
            </a:xfrm>
          </p:grpSpPr>
          <p:sp>
            <p:nvSpPr>
              <p:cNvPr id="57" name="Săgeată: șevron 56">
                <a:extLst>
                  <a:ext uri="{FF2B5EF4-FFF2-40B4-BE49-F238E27FC236}">
                    <a16:creationId xmlns:a16="http://schemas.microsoft.com/office/drawing/2014/main" id="{63A2EF88-8B95-DE3C-93B7-71CE676FA30F}"/>
                  </a:ext>
                </a:extLst>
              </p:cNvPr>
              <p:cNvSpPr/>
              <p:nvPr/>
            </p:nvSpPr>
            <p:spPr>
              <a:xfrm>
                <a:off x="174957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Săgeată: șevron 59">
                <a:extLst>
                  <a:ext uri="{FF2B5EF4-FFF2-40B4-BE49-F238E27FC236}">
                    <a16:creationId xmlns:a16="http://schemas.microsoft.com/office/drawing/2014/main" id="{97E288F5-4376-0138-6910-1F1E06AD7CAD}"/>
                  </a:ext>
                </a:extLst>
              </p:cNvPr>
              <p:cNvSpPr/>
              <p:nvPr/>
            </p:nvSpPr>
            <p:spPr>
              <a:xfrm>
                <a:off x="292432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Săgeată: șevron 63">
                <a:extLst>
                  <a:ext uri="{FF2B5EF4-FFF2-40B4-BE49-F238E27FC236}">
                    <a16:creationId xmlns:a16="http://schemas.microsoft.com/office/drawing/2014/main" id="{C93259E8-AF19-3935-574B-3EEA8B1353FE}"/>
                  </a:ext>
                </a:extLst>
              </p:cNvPr>
              <p:cNvSpPr/>
              <p:nvPr/>
            </p:nvSpPr>
            <p:spPr>
              <a:xfrm>
                <a:off x="419432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8" name="Grupare 67">
              <a:extLst>
                <a:ext uri="{FF2B5EF4-FFF2-40B4-BE49-F238E27FC236}">
                  <a16:creationId xmlns:a16="http://schemas.microsoft.com/office/drawing/2014/main" id="{EFF7A8A2-E2E0-76C9-820F-4769E73BCFED}"/>
                </a:ext>
              </a:extLst>
            </p:cNvPr>
            <p:cNvGrpSpPr/>
            <p:nvPr/>
          </p:nvGrpSpPr>
          <p:grpSpPr>
            <a:xfrm>
              <a:off x="2605186" y="5027918"/>
              <a:ext cx="412418" cy="218797"/>
              <a:chOff x="174957" y="1422793"/>
              <a:chExt cx="412418" cy="252408"/>
            </a:xfrm>
          </p:grpSpPr>
          <p:sp>
            <p:nvSpPr>
              <p:cNvPr id="70" name="Săgeată: șevron 69">
                <a:extLst>
                  <a:ext uri="{FF2B5EF4-FFF2-40B4-BE49-F238E27FC236}">
                    <a16:creationId xmlns:a16="http://schemas.microsoft.com/office/drawing/2014/main" id="{FABCFD42-94D8-F13C-1A61-5E73E5EC44E1}"/>
                  </a:ext>
                </a:extLst>
              </p:cNvPr>
              <p:cNvSpPr/>
              <p:nvPr/>
            </p:nvSpPr>
            <p:spPr>
              <a:xfrm>
                <a:off x="174957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Săgeată: șevron 70">
                <a:extLst>
                  <a:ext uri="{FF2B5EF4-FFF2-40B4-BE49-F238E27FC236}">
                    <a16:creationId xmlns:a16="http://schemas.microsoft.com/office/drawing/2014/main" id="{98F385C8-01B5-7BF5-A1CA-9BAB01DEE083}"/>
                  </a:ext>
                </a:extLst>
              </p:cNvPr>
              <p:cNvSpPr/>
              <p:nvPr/>
            </p:nvSpPr>
            <p:spPr>
              <a:xfrm>
                <a:off x="292432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Săgeată: șevron 71">
                <a:extLst>
                  <a:ext uri="{FF2B5EF4-FFF2-40B4-BE49-F238E27FC236}">
                    <a16:creationId xmlns:a16="http://schemas.microsoft.com/office/drawing/2014/main" id="{B2001778-7FB9-8AA6-A1FA-0ADBBD20CD52}"/>
                  </a:ext>
                </a:extLst>
              </p:cNvPr>
              <p:cNvSpPr/>
              <p:nvPr/>
            </p:nvSpPr>
            <p:spPr>
              <a:xfrm>
                <a:off x="419432" y="1422793"/>
                <a:ext cx="167943" cy="252408"/>
              </a:xfrm>
              <a:prstGeom prst="chevron">
                <a:avLst>
                  <a:gd name="adj" fmla="val 51607"/>
                </a:avLst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8739030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Temă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ă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ă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297</TotalTime>
  <Words>86</Words>
  <Application>Microsoft Office PowerPoint</Application>
  <PresentationFormat>Expunere pe ecran (16:9)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Temă Office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Sorin Adrian Aldea</dc:creator>
  <cp:lastModifiedBy>Sorin Adrian Aldea</cp:lastModifiedBy>
  <cp:revision>13</cp:revision>
  <dcterms:created xsi:type="dcterms:W3CDTF">2025-09-30T20:39:03Z</dcterms:created>
  <dcterms:modified xsi:type="dcterms:W3CDTF">2026-08-31T20:18:01Z</dcterms:modified>
</cp:coreProperties>
</file>