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30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943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236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688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086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35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92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883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36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97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899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949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7F544-6448-4C5B-A44F-4663CF7028E5}" type="datetimeFigureOut">
              <a:rPr lang="ro-RO" smtClean="0"/>
              <a:t>06.05.2025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DC253-9E45-4BA2-ABC4-287984E6F9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75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1C25-0A1E-62AA-0D89-7A985F5C0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947" y="9067800"/>
            <a:ext cx="27539395" cy="3022600"/>
          </a:xfrm>
        </p:spPr>
        <p:txBody>
          <a:bodyPr>
            <a:normAutofit fontScale="90000"/>
          </a:bodyPr>
          <a:lstStyle/>
          <a:p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4221F-B861-F50B-FF37-02B32C5D5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947" y="12369800"/>
            <a:ext cx="27539394" cy="27482800"/>
          </a:xfrm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153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 8</dc:creator>
  <cp:lastModifiedBy>PC 8</cp:lastModifiedBy>
  <cp:revision>1</cp:revision>
  <dcterms:created xsi:type="dcterms:W3CDTF">2025-05-06T08:21:31Z</dcterms:created>
  <dcterms:modified xsi:type="dcterms:W3CDTF">2025-05-06T08:28:38Z</dcterms:modified>
</cp:coreProperties>
</file>