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4F9"/>
    <a:srgbClr val="003DA7"/>
    <a:srgbClr val="25375C"/>
    <a:srgbClr val="1803A5"/>
    <a:srgbClr val="4B248E"/>
    <a:srgbClr val="3520D0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08.05.2025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5468204" y="4543944"/>
            <a:ext cx="6237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Presentation title on one line</a:t>
            </a:r>
            <a:r>
              <a:rPr lang="ro-RO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two lines</a:t>
            </a:r>
            <a:endParaRPr lang="ro-RO" sz="3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5468203" y="5805828"/>
            <a:ext cx="6237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5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Authors</a:t>
            </a:r>
            <a:endParaRPr lang="ro-RO" sz="25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B0F0"/>
                </a:solidFill>
                <a:latin typeface="Arial Narrow" panose="020B0606020202030204" pitchFamily="34" charset="0"/>
              </a:rPr>
              <a:t>Slide title on one line</a:t>
            </a:r>
            <a:endParaRPr lang="ro-RO" sz="45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latin typeface="Arial Narrow" panose="020B0606020202030204" pitchFamily="34" charset="0"/>
              </a:rPr>
              <a:t>Sed</a:t>
            </a:r>
            <a:r>
              <a:rPr lang="ro-RO" sz="2000" dirty="0">
                <a:latin typeface="Arial Narrow" panose="020B0606020202030204" pitchFamily="34" charset="0"/>
              </a:rPr>
              <a:t> ut </a:t>
            </a:r>
            <a:r>
              <a:rPr lang="ro-RO" sz="2000" dirty="0" err="1">
                <a:latin typeface="Arial Narrow" panose="020B0606020202030204" pitchFamily="34" charset="0"/>
              </a:rPr>
              <a:t>perspiciatis</a:t>
            </a:r>
            <a:r>
              <a:rPr lang="ro-RO" sz="2000" dirty="0">
                <a:latin typeface="Arial Narrow" panose="020B0606020202030204" pitchFamily="34" charset="0"/>
              </a:rPr>
              <a:t> unde </a:t>
            </a:r>
            <a:r>
              <a:rPr lang="ro-RO" sz="2000" dirty="0" err="1">
                <a:latin typeface="Arial Narrow" panose="020B0606020202030204" pitchFamily="34" charset="0"/>
              </a:rPr>
              <a:t>omnis</a:t>
            </a:r>
            <a:r>
              <a:rPr lang="ro-RO" sz="2000" dirty="0">
                <a:latin typeface="Arial Narrow" panose="020B0606020202030204" pitchFamily="34" charset="0"/>
              </a:rPr>
              <a:t> iste </a:t>
            </a:r>
            <a:r>
              <a:rPr lang="ro-RO" sz="2000" dirty="0" err="1">
                <a:latin typeface="Arial Narrow" panose="020B0606020202030204" pitchFamily="34" charset="0"/>
              </a:rPr>
              <a:t>natus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error</a:t>
            </a:r>
            <a:r>
              <a:rPr lang="ro-RO" sz="2000" dirty="0">
                <a:latin typeface="Arial Narrow" panose="020B0606020202030204" pitchFamily="34" charset="0"/>
              </a:rPr>
              <a:t> sit </a:t>
            </a:r>
            <a:r>
              <a:rPr lang="ro-RO" sz="2000" dirty="0" err="1">
                <a:latin typeface="Arial Narrow" panose="020B0606020202030204" pitchFamily="34" charset="0"/>
              </a:rPr>
              <a:t>voluptatem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accusantium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doloremque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laudantium</a:t>
            </a:r>
            <a:r>
              <a:rPr lang="ro-RO" sz="2000" dirty="0">
                <a:latin typeface="Arial Narrow" panose="020B0606020202030204" pitchFamily="34" charset="0"/>
              </a:rPr>
              <a:t>, </a:t>
            </a:r>
            <a:r>
              <a:rPr lang="ro-RO" sz="2000" dirty="0" err="1">
                <a:latin typeface="Arial Narrow" panose="020B0606020202030204" pitchFamily="34" charset="0"/>
              </a:rPr>
              <a:t>totam</a:t>
            </a:r>
            <a:r>
              <a:rPr lang="ro-RO" sz="2000" dirty="0">
                <a:latin typeface="Arial Narrow" panose="020B0606020202030204" pitchFamily="34" charset="0"/>
              </a:rPr>
              <a:t> rem </a:t>
            </a:r>
            <a:r>
              <a:rPr lang="ro-RO" sz="2000" dirty="0" err="1">
                <a:latin typeface="Arial Narrow" panose="020B0606020202030204" pitchFamily="34" charset="0"/>
              </a:rPr>
              <a:t>aperiam</a:t>
            </a:r>
            <a:r>
              <a:rPr lang="ro-RO" sz="2000" dirty="0">
                <a:latin typeface="Arial Narrow" panose="020B0606020202030204" pitchFamily="34" charset="0"/>
              </a:rPr>
              <a:t>, </a:t>
            </a:r>
            <a:r>
              <a:rPr lang="ro-RO" sz="2000" dirty="0" err="1">
                <a:latin typeface="Arial Narrow" panose="020B0606020202030204" pitchFamily="34" charset="0"/>
              </a:rPr>
              <a:t>eaque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ipsa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quae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ab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illo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inventore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veritatis</a:t>
            </a:r>
            <a:r>
              <a:rPr lang="ro-RO" sz="2000" dirty="0">
                <a:latin typeface="Arial Narrow" panose="020B0606020202030204" pitchFamily="34" charset="0"/>
              </a:rPr>
              <a:t> et quasi </a:t>
            </a:r>
            <a:r>
              <a:rPr lang="ro-RO" sz="2000" dirty="0" err="1">
                <a:latin typeface="Arial Narrow" panose="020B0606020202030204" pitchFamily="34" charset="0"/>
              </a:rPr>
              <a:t>architecto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beatae</a:t>
            </a:r>
            <a:r>
              <a:rPr lang="ro-RO" sz="2000" dirty="0">
                <a:latin typeface="Arial Narrow" panose="020B0606020202030204" pitchFamily="34" charset="0"/>
              </a:rPr>
              <a:t> vitae dicta sunt </a:t>
            </a:r>
            <a:r>
              <a:rPr lang="ro-RO" sz="2000" dirty="0" err="1">
                <a:latin typeface="Arial Narrow" panose="020B0606020202030204" pitchFamily="34" charset="0"/>
              </a:rPr>
              <a:t>explicabo</a:t>
            </a:r>
            <a:r>
              <a:rPr lang="ro-RO" sz="2000" dirty="0"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 Narrow" panose="020B0606020202030204" pitchFamily="34" charset="0"/>
              </a:rPr>
              <a:t>Nemo </a:t>
            </a:r>
            <a:r>
              <a:rPr lang="ro-RO" sz="2000" dirty="0" err="1">
                <a:latin typeface="Arial Narrow" panose="020B0606020202030204" pitchFamily="34" charset="0"/>
              </a:rPr>
              <a:t>enim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ipsam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voluptatem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quia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voluptas</a:t>
            </a:r>
            <a:r>
              <a:rPr lang="ro-RO" sz="2000" dirty="0">
                <a:latin typeface="Arial Narrow" panose="020B0606020202030204" pitchFamily="34" charset="0"/>
              </a:rPr>
              <a:t> sit </a:t>
            </a:r>
            <a:r>
              <a:rPr lang="ro-RO" sz="2000" dirty="0" err="1">
                <a:latin typeface="Arial Narrow" panose="020B0606020202030204" pitchFamily="34" charset="0"/>
              </a:rPr>
              <a:t>aspernatur</a:t>
            </a:r>
            <a:r>
              <a:rPr lang="ro-RO" sz="2000" dirty="0">
                <a:latin typeface="Arial Narrow" panose="020B0606020202030204" pitchFamily="34" charset="0"/>
              </a:rPr>
              <a:t> aut </a:t>
            </a:r>
            <a:r>
              <a:rPr lang="ro-RO" sz="2000" dirty="0" err="1">
                <a:latin typeface="Arial Narrow" panose="020B0606020202030204" pitchFamily="34" charset="0"/>
              </a:rPr>
              <a:t>odit</a:t>
            </a:r>
            <a:r>
              <a:rPr lang="ro-RO" sz="2000" dirty="0">
                <a:latin typeface="Arial Narrow" panose="020B0606020202030204" pitchFamily="34" charset="0"/>
              </a:rPr>
              <a:t> aut fugit, </a:t>
            </a:r>
            <a:r>
              <a:rPr lang="ro-RO" sz="2000" dirty="0" err="1">
                <a:latin typeface="Arial Narrow" panose="020B0606020202030204" pitchFamily="34" charset="0"/>
              </a:rPr>
              <a:t>sed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quia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consequuntur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magni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dolores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eos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ratione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voluptatem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sequi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nesciunt</a:t>
            </a:r>
            <a:r>
              <a:rPr lang="ro-RO" sz="2000" dirty="0"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latin typeface="Arial Narrow" panose="020B0606020202030204" pitchFamily="34" charset="0"/>
              </a:rPr>
              <a:t>Neque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porro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quisquam</a:t>
            </a:r>
            <a:r>
              <a:rPr lang="ro-RO" sz="2000" dirty="0">
                <a:latin typeface="Arial Narrow" panose="020B0606020202030204" pitchFamily="34" charset="0"/>
              </a:rPr>
              <a:t> est, </a:t>
            </a:r>
            <a:r>
              <a:rPr lang="ro-RO" sz="2000" dirty="0" err="1">
                <a:latin typeface="Arial Narrow" panose="020B0606020202030204" pitchFamily="34" charset="0"/>
              </a:rPr>
              <a:t>qui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dolorem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ipsum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quia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dolor</a:t>
            </a:r>
            <a:r>
              <a:rPr lang="ro-RO" sz="2000" dirty="0">
                <a:latin typeface="Arial Narrow" panose="020B0606020202030204" pitchFamily="34" charset="0"/>
              </a:rPr>
              <a:t> sit </a:t>
            </a:r>
            <a:r>
              <a:rPr lang="ro-RO" sz="2000" dirty="0" err="1">
                <a:latin typeface="Arial Narrow" panose="020B0606020202030204" pitchFamily="34" charset="0"/>
              </a:rPr>
              <a:t>amet</a:t>
            </a:r>
            <a:r>
              <a:rPr lang="ro-RO" sz="2000" dirty="0">
                <a:latin typeface="Arial Narrow" panose="020B0606020202030204" pitchFamily="34" charset="0"/>
              </a:rPr>
              <a:t>, </a:t>
            </a:r>
            <a:r>
              <a:rPr lang="ro-RO" sz="2000" dirty="0" err="1">
                <a:latin typeface="Arial Narrow" panose="020B0606020202030204" pitchFamily="34" charset="0"/>
              </a:rPr>
              <a:t>consectetur</a:t>
            </a:r>
            <a:r>
              <a:rPr lang="ro-RO" sz="2000" dirty="0">
                <a:latin typeface="Arial Narrow" panose="020B0606020202030204" pitchFamily="34" charset="0"/>
              </a:rPr>
              <a:t>, </a:t>
            </a:r>
            <a:r>
              <a:rPr lang="ro-RO" sz="2000" dirty="0" err="1">
                <a:latin typeface="Arial Narrow" panose="020B0606020202030204" pitchFamily="34" charset="0"/>
              </a:rPr>
              <a:t>adipisci</a:t>
            </a:r>
            <a:r>
              <a:rPr lang="ro-RO" sz="2000" dirty="0">
                <a:latin typeface="Arial Narrow" panose="020B0606020202030204" pitchFamily="34" charset="0"/>
              </a:rPr>
              <a:t> velit, </a:t>
            </a:r>
            <a:r>
              <a:rPr lang="ro-RO" sz="2000" dirty="0" err="1">
                <a:latin typeface="Arial Narrow" panose="020B0606020202030204" pitchFamily="34" charset="0"/>
              </a:rPr>
              <a:t>sed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quia</a:t>
            </a:r>
            <a:r>
              <a:rPr lang="ro-RO" sz="2000" dirty="0">
                <a:latin typeface="Arial Narrow" panose="020B0606020202030204" pitchFamily="34" charset="0"/>
              </a:rPr>
              <a:t> non </a:t>
            </a:r>
            <a:r>
              <a:rPr lang="ro-RO" sz="2000" dirty="0" err="1">
                <a:latin typeface="Arial Narrow" panose="020B0606020202030204" pitchFamily="34" charset="0"/>
              </a:rPr>
              <a:t>numquam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eius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modi</a:t>
            </a:r>
            <a:r>
              <a:rPr lang="ro-RO" sz="2000" dirty="0">
                <a:latin typeface="Arial Narrow" panose="020B0606020202030204" pitchFamily="34" charset="0"/>
              </a:rPr>
              <a:t> tempora </a:t>
            </a:r>
            <a:r>
              <a:rPr lang="ro-RO" sz="2000" dirty="0" err="1">
                <a:latin typeface="Arial Narrow" panose="020B0606020202030204" pitchFamily="34" charset="0"/>
              </a:rPr>
              <a:t>incidunt</a:t>
            </a:r>
            <a:r>
              <a:rPr lang="ro-RO" sz="2000" dirty="0">
                <a:latin typeface="Arial Narrow" panose="020B0606020202030204" pitchFamily="34" charset="0"/>
              </a:rPr>
              <a:t> ut </a:t>
            </a:r>
            <a:r>
              <a:rPr lang="ro-RO" sz="2000" dirty="0" err="1">
                <a:latin typeface="Arial Narrow" panose="020B0606020202030204" pitchFamily="34" charset="0"/>
              </a:rPr>
              <a:t>labore</a:t>
            </a:r>
            <a:r>
              <a:rPr lang="ro-RO" sz="2000" dirty="0">
                <a:latin typeface="Arial Narrow" panose="020B0606020202030204" pitchFamily="34" charset="0"/>
              </a:rPr>
              <a:t> et </a:t>
            </a:r>
            <a:r>
              <a:rPr lang="ro-RO" sz="2000" dirty="0" err="1">
                <a:latin typeface="Arial Narrow" panose="020B0606020202030204" pitchFamily="34" charset="0"/>
              </a:rPr>
              <a:t>dolore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magnam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aliquam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quaerat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voluptatem</a:t>
            </a:r>
            <a:r>
              <a:rPr lang="ro-RO" sz="2000" dirty="0">
                <a:latin typeface="Arial Narrow" panose="020B0606020202030204" pitchFamily="34" charset="0"/>
              </a:rPr>
              <a:t>. Ut </a:t>
            </a:r>
            <a:r>
              <a:rPr lang="ro-RO" sz="2000" dirty="0" err="1">
                <a:latin typeface="Arial Narrow" panose="020B0606020202030204" pitchFamily="34" charset="0"/>
              </a:rPr>
              <a:t>enim</a:t>
            </a:r>
            <a:r>
              <a:rPr lang="ro-RO" sz="2000" dirty="0">
                <a:latin typeface="Arial Narrow" panose="020B0606020202030204" pitchFamily="34" charset="0"/>
              </a:rPr>
              <a:t> ad minima </a:t>
            </a:r>
            <a:r>
              <a:rPr lang="ro-RO" sz="2000" dirty="0" err="1">
                <a:latin typeface="Arial Narrow" panose="020B0606020202030204" pitchFamily="34" charset="0"/>
              </a:rPr>
              <a:t>veniam</a:t>
            </a:r>
            <a:r>
              <a:rPr lang="ro-RO" sz="2000" dirty="0">
                <a:latin typeface="Arial Narrow" panose="020B0606020202030204" pitchFamily="34" charset="0"/>
              </a:rPr>
              <a:t>, </a:t>
            </a:r>
            <a:r>
              <a:rPr lang="ro-RO" sz="2000" dirty="0" err="1">
                <a:latin typeface="Arial Narrow" panose="020B0606020202030204" pitchFamily="34" charset="0"/>
              </a:rPr>
              <a:t>quis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nostrum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exercitationem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ullam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corporis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suscipit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laboriosam</a:t>
            </a:r>
            <a:r>
              <a:rPr lang="ro-RO" sz="2000" dirty="0">
                <a:latin typeface="Arial Narrow" panose="020B0606020202030204" pitchFamily="34" charset="0"/>
              </a:rPr>
              <a:t>, </a:t>
            </a:r>
            <a:r>
              <a:rPr lang="ro-RO" sz="2000" dirty="0" err="1">
                <a:latin typeface="Arial Narrow" panose="020B0606020202030204" pitchFamily="34" charset="0"/>
              </a:rPr>
              <a:t>nisi</a:t>
            </a:r>
            <a:r>
              <a:rPr lang="ro-RO" sz="2000" dirty="0">
                <a:latin typeface="Arial Narrow" panose="020B0606020202030204" pitchFamily="34" charset="0"/>
              </a:rPr>
              <a:t> ut </a:t>
            </a:r>
            <a:r>
              <a:rPr lang="ro-RO" sz="2000" dirty="0" err="1">
                <a:latin typeface="Arial Narrow" panose="020B0606020202030204" pitchFamily="34" charset="0"/>
              </a:rPr>
              <a:t>aliquid</a:t>
            </a:r>
            <a:r>
              <a:rPr lang="ro-RO" sz="2000" dirty="0">
                <a:latin typeface="Arial Narrow" panose="020B0606020202030204" pitchFamily="34" charset="0"/>
              </a:rPr>
              <a:t> ex ea </a:t>
            </a:r>
            <a:r>
              <a:rPr lang="ro-RO" sz="2000" dirty="0" err="1">
                <a:latin typeface="Arial Narrow" panose="020B0606020202030204" pitchFamily="34" charset="0"/>
              </a:rPr>
              <a:t>commodi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consequatur</a:t>
            </a:r>
            <a:r>
              <a:rPr lang="ro-RO" sz="2000" dirty="0">
                <a:latin typeface="Arial Narrow" panose="020B0606020202030204" pitchFamily="34" charset="0"/>
              </a:rPr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latin typeface="Arial Narrow" panose="020B0606020202030204" pitchFamily="34" charset="0"/>
              </a:rPr>
              <a:t>Quis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autem</a:t>
            </a:r>
            <a:r>
              <a:rPr lang="ro-RO" sz="2000" dirty="0">
                <a:latin typeface="Arial Narrow" panose="020B0606020202030204" pitchFamily="34" charset="0"/>
              </a:rPr>
              <a:t> vel </a:t>
            </a:r>
            <a:r>
              <a:rPr lang="ro-RO" sz="2000" dirty="0" err="1">
                <a:latin typeface="Arial Narrow" panose="020B0606020202030204" pitchFamily="34" charset="0"/>
              </a:rPr>
              <a:t>eum</a:t>
            </a:r>
            <a:r>
              <a:rPr lang="ro-RO" sz="2000" dirty="0">
                <a:latin typeface="Arial Narrow" panose="020B0606020202030204" pitchFamily="34" charset="0"/>
              </a:rPr>
              <a:t> iure </a:t>
            </a:r>
            <a:r>
              <a:rPr lang="ro-RO" sz="2000" dirty="0" err="1">
                <a:latin typeface="Arial Narrow" panose="020B0606020202030204" pitchFamily="34" charset="0"/>
              </a:rPr>
              <a:t>reprehenderit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</a:t>
            </a:r>
            <a:r>
              <a:rPr lang="ro-RO" sz="2000" dirty="0">
                <a:latin typeface="Arial Narrow" panose="020B0606020202030204" pitchFamily="34" charset="0"/>
              </a:rPr>
              <a:t> in ea voluptate velit </a:t>
            </a:r>
            <a:r>
              <a:rPr lang="ro-RO" sz="2000" dirty="0" err="1">
                <a:latin typeface="Arial Narrow" panose="020B0606020202030204" pitchFamily="34" charset="0"/>
              </a:rPr>
              <a:t>esse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quam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nihil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molestiae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consequatur</a:t>
            </a:r>
            <a:r>
              <a:rPr lang="ro-RO" sz="2000" dirty="0">
                <a:latin typeface="Arial Narrow" panose="020B0606020202030204" pitchFamily="34" charset="0"/>
              </a:rPr>
              <a:t>, vel </a:t>
            </a:r>
            <a:r>
              <a:rPr lang="ro-RO" sz="2000" dirty="0" err="1">
                <a:latin typeface="Arial Narrow" panose="020B0606020202030204" pitchFamily="34" charset="0"/>
              </a:rPr>
              <a:t>illum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qui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dolorem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eum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fugiat</a:t>
            </a:r>
            <a:r>
              <a:rPr lang="ro-RO" sz="2000" dirty="0">
                <a:latin typeface="Arial Narrow" panose="020B0606020202030204" pitchFamily="34" charset="0"/>
              </a:rPr>
              <a:t> quo </a:t>
            </a:r>
            <a:r>
              <a:rPr lang="ro-RO" sz="2000" dirty="0" err="1">
                <a:latin typeface="Arial Narrow" panose="020B0606020202030204" pitchFamily="34" charset="0"/>
              </a:rPr>
              <a:t>voluptas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nulla</a:t>
            </a:r>
            <a:r>
              <a:rPr lang="ro-RO" sz="2000" dirty="0">
                <a:latin typeface="Arial Narrow" panose="020B0606020202030204" pitchFamily="34" charset="0"/>
              </a:rPr>
              <a:t> </a:t>
            </a:r>
            <a:r>
              <a:rPr lang="ro-RO" sz="2000" dirty="0" err="1">
                <a:latin typeface="Arial Narrow" panose="020B0606020202030204" pitchFamily="34" charset="0"/>
              </a:rPr>
              <a:t>pariatur</a:t>
            </a:r>
            <a:r>
              <a:rPr lang="ro-RO" sz="2000" dirty="0">
                <a:latin typeface="Arial Narrow" panose="020B0606020202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Eventernet8 Company</cp:lastModifiedBy>
  <cp:revision>27</cp:revision>
  <dcterms:created xsi:type="dcterms:W3CDTF">2019-05-13T14:09:32Z</dcterms:created>
  <dcterms:modified xsi:type="dcterms:W3CDTF">2025-05-08T08:03:12Z</dcterms:modified>
</cp:coreProperties>
</file>