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30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6943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42363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7688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6086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35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89282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8834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936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4976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0899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39491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F7F544-6448-4C5B-A44F-4663CF7028E5}" type="datetimeFigureOut">
              <a:rPr lang="ro-RO" smtClean="0"/>
              <a:t>05.05.2026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DC253-9E45-4BA2-ABC4-287984E6F99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7750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91C25-0A1E-62AA-0D89-7A985F5C0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9947" y="9067800"/>
            <a:ext cx="27539395" cy="3022600"/>
          </a:xfrm>
        </p:spPr>
        <p:txBody>
          <a:bodyPr>
            <a:normAutofit fontScale="90000"/>
          </a:bodyPr>
          <a:lstStyle/>
          <a:p>
            <a:endParaRPr lang="ro-R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4221F-B861-F50B-FF37-02B32C5D5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9947" y="12369800"/>
            <a:ext cx="27539394" cy="27482800"/>
          </a:xfrm>
        </p:spPr>
        <p:txBody>
          <a:bodyPr/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7153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 8</dc:creator>
  <cp:lastModifiedBy>PC 8</cp:lastModifiedBy>
  <cp:revision>3</cp:revision>
  <dcterms:created xsi:type="dcterms:W3CDTF">2025-05-06T08:21:31Z</dcterms:created>
  <dcterms:modified xsi:type="dcterms:W3CDTF">2026-05-05T11:01:14Z</dcterms:modified>
</cp:coreProperties>
</file>