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9" r:id="rId3"/>
    <p:sldId id="267" r:id="rId4"/>
    <p:sldId id="277" r:id="rId5"/>
    <p:sldId id="282" r:id="rId6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156"/>
    <a:srgbClr val="FFC388"/>
    <a:srgbClr val="1E2187"/>
    <a:srgbClr val="226DE0"/>
    <a:srgbClr val="FCAF51"/>
    <a:srgbClr val="492C85"/>
    <a:srgbClr val="FFFFFF"/>
    <a:srgbClr val="011877"/>
    <a:srgbClr val="085113"/>
    <a:srgbClr val="A79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245"/>
  </p:normalViewPr>
  <p:slideViewPr>
    <p:cSldViewPr snapToGrid="0">
      <p:cViewPr varScale="1">
        <p:scale>
          <a:sx n="122" d="100"/>
          <a:sy n="122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3A63-2A88-B4FB-4E64-788C923CE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1B667-490C-FBF1-2AC5-743CEBD3E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2832-EA6E-5ADA-3BAF-B57D329E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C112A-70C5-CDBD-49C0-7B3B8C34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7E7B3-4E08-7F1A-8A47-F177A404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2875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C47F-2A39-DBDA-922C-C9573DC4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BFAE9-781A-8EA8-088D-E9E8D26D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F7BD-78EE-7A56-E043-CE10A2F5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225D5-1DD6-C2BC-9FBB-1EA0FC05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576C6-21B5-10A0-C9F4-6809B010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6652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DCDE-6E0E-48C0-738D-DA0A46CD4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802B5-61F1-9578-56AB-177C5281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88956-FF01-682F-50BF-54EC5FBD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E5E6-5FC4-CD5B-5433-984443E1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CB4AC-158E-739B-8CF2-2496FBD3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9178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92EB-C495-4B48-01ED-0872773F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3E40-A544-0740-D2CA-6786EE2E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FDD5-750D-3E97-5FFA-F318492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29FA-B506-2AEE-5F28-1685850C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1ECF-4DE8-1583-09C0-38486227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183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0B90-FE48-B265-E04F-79BC8A4B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A074-25D7-B306-C88B-4092F221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23BE-A833-004A-7BF0-980FAFA3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84813-2DB3-8AA2-6FFD-E8676A61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D7892-C14B-F9B9-503E-865FF8F0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4822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9205-8B14-5A0D-F80A-7354E63C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4A20-F62C-D646-52A9-376091ABC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5B35D-0E0D-93D7-E747-805B78B2C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41FC4-C46D-7449-8468-EF109F8F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CE1F-BBA6-7B78-FB43-E8E668EB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361AC-3ADB-B0EE-2A78-0F86176E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0645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B077-01EE-D159-1112-08B91354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E5A35-B440-199E-277D-E7D08ACA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61280-1242-308F-B191-3864E155B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E81A1-7623-79D9-9B03-870E11225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24940-9A3F-2574-C7E8-B1034F3CD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83D7D-7143-5BDA-45C1-1432B7FD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876CA-413C-587B-335D-7D8773CF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61B92-EEBB-7B23-6AE3-97956D46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6920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E084-B36E-3F3D-BCCC-10818764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EECD7-A1D7-8CCC-080A-30A24173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D96AF-CAD8-F75A-62E9-51B301DC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7734C-1D09-BC88-DE19-696296F1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4313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BED97-0266-E37E-BF25-654B1948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578D5-D49F-C048-65EE-DBA4347C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1A2E-3666-1982-DF90-8F011715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331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8CFB-0526-9EDD-F995-BC239A28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7745-BFA6-B46C-9382-5370E38D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24B2C-6E39-8907-0E61-72B06CBFC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65359-32E1-7BB4-A130-A35BC65F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5CB78-39DC-2C60-6272-22B5F213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84426-0FE3-1039-A611-A71A9087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0789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0708-E51C-C44C-208C-10E9D3C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FFB83-4D50-C7AA-0015-C66C5CBAB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983A-5DA4-238A-0DE1-CD2DBCA8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ACF73-1B43-085B-5917-86ADBB99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16613-43F2-A9EA-AAAC-D5E08D3C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CD304-EC70-7188-B073-9CF8D873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4700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4409C-B7AE-520F-FA9D-004A9C24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4E43-9F70-6CE8-F250-C68A7DDC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92531-E9A3-2ABC-2405-BABECE317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F690-7ACD-8846-8C03-F7B6A420E5D1}" type="datetimeFigureOut">
              <a:rPr lang="en-RO" smtClean="0"/>
              <a:t>29.11.2024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10669-8326-F7CE-C889-CCCA12BBB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AEE7-3A39-A0C0-AFC3-E487B818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40B5-6B63-6945-9DFD-C370480A395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825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0E328-EBDA-37A8-757F-F2028C15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982"/>
          </a:xfrm>
          <a:prstGeom prst="rect">
            <a:avLst/>
          </a:prstGeom>
        </p:spPr>
      </p:pic>
      <p:sp>
        <p:nvSpPr>
          <p:cNvPr id="5" name="Google Shape;360;p50">
            <a:extLst>
              <a:ext uri="{FF2B5EF4-FFF2-40B4-BE49-F238E27FC236}">
                <a16:creationId xmlns:a16="http://schemas.microsoft.com/office/drawing/2014/main" id="{E8E8884A-F6DD-A143-09D4-407F607A51B5}"/>
              </a:ext>
            </a:extLst>
          </p:cNvPr>
          <p:cNvSpPr txBox="1">
            <a:spLocks/>
          </p:cNvSpPr>
          <p:nvPr/>
        </p:nvSpPr>
        <p:spPr>
          <a:xfrm>
            <a:off x="2094786" y="3185821"/>
            <a:ext cx="7924800" cy="11396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5400" dirty="0">
                <a:solidFill>
                  <a:srgbClr val="492C85"/>
                </a:solidFill>
                <a:latin typeface="PT Sans" panose="020B0503020203020204" pitchFamily="34" charset="77"/>
              </a:rPr>
              <a:t>YOUR 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C838E-474C-91D3-BA5F-3700115EC2B4}"/>
              </a:ext>
            </a:extLst>
          </p:cNvPr>
          <p:cNvSpPr txBox="1"/>
          <p:nvPr/>
        </p:nvSpPr>
        <p:spPr>
          <a:xfrm>
            <a:off x="2968546" y="4356692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latin typeface="PT Sans" panose="020B0503020203020204" pitchFamily="34" charset="77"/>
              </a:rPr>
              <a:t>Here is where your presentation begins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0DA0C-E764-DA49-9F61-6E78C3F5C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59" y="825869"/>
            <a:ext cx="2058682" cy="21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50">
            <a:extLst>
              <a:ext uri="{FF2B5EF4-FFF2-40B4-BE49-F238E27FC236}">
                <a16:creationId xmlns:a16="http://schemas.microsoft.com/office/drawing/2014/main" id="{E8E8884A-F6DD-A143-09D4-407F607A51B5}"/>
              </a:ext>
            </a:extLst>
          </p:cNvPr>
          <p:cNvSpPr txBox="1">
            <a:spLocks/>
          </p:cNvSpPr>
          <p:nvPr/>
        </p:nvSpPr>
        <p:spPr>
          <a:xfrm>
            <a:off x="3133450" y="1592559"/>
            <a:ext cx="5631494" cy="7139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4000" dirty="0">
                <a:solidFill>
                  <a:srgbClr val="1E2156"/>
                </a:solidFill>
                <a:latin typeface="PT Sans" panose="020B0503020203020204" pitchFamily="34" charset="77"/>
              </a:rPr>
              <a:t>INTRODUCTION</a:t>
            </a:r>
          </a:p>
        </p:txBody>
      </p:sp>
      <p:sp>
        <p:nvSpPr>
          <p:cNvPr id="14" name="Google Shape;279;p44">
            <a:extLst>
              <a:ext uri="{FF2B5EF4-FFF2-40B4-BE49-F238E27FC236}">
                <a16:creationId xmlns:a16="http://schemas.microsoft.com/office/drawing/2014/main" id="{4D5900D7-3454-1B86-3BF8-D948CA95C099}"/>
              </a:ext>
            </a:extLst>
          </p:cNvPr>
          <p:cNvSpPr txBox="1">
            <a:spLocks/>
          </p:cNvSpPr>
          <p:nvPr/>
        </p:nvSpPr>
        <p:spPr>
          <a:xfrm>
            <a:off x="3133451" y="2582217"/>
            <a:ext cx="5788618" cy="32715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dolor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amet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consectetuer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adipiscing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elit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sed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diam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nonummy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nibh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euismod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tincidunt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laoreet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aliquam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erat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volutpat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wisi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enim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ad minim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veniam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quis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nostrud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exerci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tation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ullamcorper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suscipit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lobortis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nisl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aliquip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Duis autem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iriure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dolor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hendrerit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vulputate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velit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esse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molestie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consequat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illum dolore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feugiat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nulla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facilisis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at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vero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eros 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accumsan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iusto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odio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dignissim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qui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blandit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praesent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luptatum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zzril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delenit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augue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duis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dolore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feugait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nulla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facilisi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dolor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amet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cons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ectetuer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adipiscing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elit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sed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diam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nonummy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nibh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euismod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tincidunt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ut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laoreet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aliquam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erat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volutpat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574B74-4C28-2612-856D-271365CD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906" y="242190"/>
            <a:ext cx="979254" cy="10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74962-C4B9-A5C6-13DA-F725B56CA7C2}"/>
              </a:ext>
            </a:extLst>
          </p:cNvPr>
          <p:cNvSpPr txBox="1"/>
          <p:nvPr/>
        </p:nvSpPr>
        <p:spPr>
          <a:xfrm>
            <a:off x="243840" y="115021"/>
            <a:ext cx="1635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FFFFFF"/>
                </a:solidFill>
                <a:latin typeface="Syne Medium" pitchFamily="2" charset="77"/>
              </a:rPr>
              <a:t>26/07/2023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E0A00F-FC7E-5E56-02E5-0CC49959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242190"/>
            <a:ext cx="1981200" cy="63500"/>
          </a:xfrm>
          <a:prstGeom prst="rect">
            <a:avLst/>
          </a:prstGeom>
        </p:spPr>
      </p:pic>
      <p:sp>
        <p:nvSpPr>
          <p:cNvPr id="8" name="Google Shape;360;p50">
            <a:extLst>
              <a:ext uri="{FF2B5EF4-FFF2-40B4-BE49-F238E27FC236}">
                <a16:creationId xmlns:a16="http://schemas.microsoft.com/office/drawing/2014/main" id="{76D9CA25-9B54-5F7E-4EDC-F44E06319F2C}"/>
              </a:ext>
            </a:extLst>
          </p:cNvPr>
          <p:cNvSpPr txBox="1">
            <a:spLocks/>
          </p:cNvSpPr>
          <p:nvPr/>
        </p:nvSpPr>
        <p:spPr>
          <a:xfrm>
            <a:off x="3133450" y="1425949"/>
            <a:ext cx="5631494" cy="12849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4000" b="1" dirty="0">
                <a:solidFill>
                  <a:srgbClr val="1E2156"/>
                </a:solidFill>
                <a:latin typeface="PT Sans" panose="020B0503020203020204" pitchFamily="34" charset="77"/>
              </a:rPr>
              <a:t>THE SLIDE TITLE</a:t>
            </a:r>
          </a:p>
          <a:p>
            <a:pPr>
              <a:spcBef>
                <a:spcPts val="0"/>
              </a:spcBef>
            </a:pPr>
            <a:r>
              <a:rPr lang="en-GB" sz="4000" b="1" dirty="0">
                <a:solidFill>
                  <a:srgbClr val="1E2156"/>
                </a:solidFill>
                <a:latin typeface="PT Sans" panose="020B0503020203020204" pitchFamily="34" charset="77"/>
              </a:rPr>
              <a:t>GOES HERE</a:t>
            </a:r>
          </a:p>
        </p:txBody>
      </p:sp>
      <p:sp>
        <p:nvSpPr>
          <p:cNvPr id="9" name="Google Shape;279;p44">
            <a:extLst>
              <a:ext uri="{FF2B5EF4-FFF2-40B4-BE49-F238E27FC236}">
                <a16:creationId xmlns:a16="http://schemas.microsoft.com/office/drawing/2014/main" id="{5F526A77-7CFD-619F-995A-ACD80AA1570B}"/>
              </a:ext>
            </a:extLst>
          </p:cNvPr>
          <p:cNvSpPr txBox="1">
            <a:spLocks/>
          </p:cNvSpPr>
          <p:nvPr/>
        </p:nvSpPr>
        <p:spPr>
          <a:xfrm>
            <a:off x="3133450" y="2950698"/>
            <a:ext cx="3565779" cy="35110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latin typeface="PT Sans" panose="020B0503020203020204" pitchFamily="34" charset="77"/>
              </a:rPr>
              <a:t>amet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consectetuer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adipiscing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elit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sed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nonummy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nibh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euismod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tincidunt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laoreet</a:t>
            </a:r>
            <a:r>
              <a:rPr lang="en-GB" sz="1400" dirty="0"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latin typeface="PT Sans" panose="020B0503020203020204" pitchFamily="34" charset="77"/>
              </a:rPr>
              <a:t>aliquam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erat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volutpat</a:t>
            </a:r>
            <a:r>
              <a:rPr lang="en-GB" sz="1400" dirty="0">
                <a:latin typeface="PT Sans" panose="020B0503020203020204" pitchFamily="34" charset="77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latin typeface="PT Sans" panose="020B0503020203020204" pitchFamily="34" charset="77"/>
              </a:rPr>
              <a:t>Ut </a:t>
            </a:r>
            <a:r>
              <a:rPr lang="en-GB" sz="1400" dirty="0" err="1">
                <a:latin typeface="PT Sans" panose="020B0503020203020204" pitchFamily="34" charset="77"/>
              </a:rPr>
              <a:t>wisi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enim</a:t>
            </a:r>
            <a:r>
              <a:rPr lang="en-GB" sz="1400" dirty="0">
                <a:latin typeface="PT Sans" panose="020B0503020203020204" pitchFamily="34" charset="77"/>
              </a:rPr>
              <a:t> ad minim </a:t>
            </a:r>
            <a:r>
              <a:rPr lang="en-GB" sz="1400" dirty="0" err="1">
                <a:latin typeface="PT Sans" panose="020B0503020203020204" pitchFamily="34" charset="77"/>
              </a:rPr>
              <a:t>veniam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Quisnostrud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exerci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tation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ullamcorper</a:t>
            </a: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Suscipit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lobortis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nisl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aliquip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Duis autem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iriure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hendrerit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vulputate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velit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esse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molestie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consequat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illum dolore </a:t>
            </a:r>
            <a:r>
              <a:rPr lang="en-GB" sz="1400" dirty="0" err="1">
                <a:latin typeface="PT Sans" panose="020B0503020203020204" pitchFamily="34" charset="77"/>
              </a:rPr>
              <a:t>eu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feugiat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nulla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facilisis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2CF96-20DB-6094-F733-6E0C190F6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906" y="242190"/>
            <a:ext cx="979254" cy="1000776"/>
          </a:xfrm>
          <a:prstGeom prst="rect">
            <a:avLst/>
          </a:prstGeom>
        </p:spPr>
      </p:pic>
      <p:sp>
        <p:nvSpPr>
          <p:cNvPr id="6" name="Google Shape;279;p44">
            <a:extLst>
              <a:ext uri="{FF2B5EF4-FFF2-40B4-BE49-F238E27FC236}">
                <a16:creationId xmlns:a16="http://schemas.microsoft.com/office/drawing/2014/main" id="{20FA0A49-A34B-1412-C387-A78C7D36B6A2}"/>
              </a:ext>
            </a:extLst>
          </p:cNvPr>
          <p:cNvSpPr txBox="1">
            <a:spLocks/>
          </p:cNvSpPr>
          <p:nvPr/>
        </p:nvSpPr>
        <p:spPr>
          <a:xfrm>
            <a:off x="7403127" y="2950698"/>
            <a:ext cx="3565779" cy="35110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Lorem ipsum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sit </a:t>
            </a:r>
            <a:r>
              <a:rPr lang="en-GB" sz="1400" dirty="0" err="1">
                <a:latin typeface="PT Sans" panose="020B0503020203020204" pitchFamily="34" charset="77"/>
              </a:rPr>
              <a:t>amet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consectetuer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adipiscing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elit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sed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nonummy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nibh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euismod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tincidunt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laoreet</a:t>
            </a:r>
            <a:r>
              <a:rPr lang="en-GB" sz="1400" dirty="0">
                <a:latin typeface="PT Sans" panose="020B0503020203020204" pitchFamily="34" charset="77"/>
              </a:rPr>
              <a:t> dolore magna </a:t>
            </a:r>
            <a:r>
              <a:rPr lang="en-GB" sz="1400" dirty="0" err="1">
                <a:latin typeface="PT Sans" panose="020B0503020203020204" pitchFamily="34" charset="77"/>
              </a:rPr>
              <a:t>aliquam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erat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volutpat</a:t>
            </a:r>
            <a:r>
              <a:rPr lang="en-GB" sz="1400" dirty="0">
                <a:latin typeface="PT Sans" panose="020B0503020203020204" pitchFamily="34" charset="77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latin typeface="PT Sans" panose="020B0503020203020204" pitchFamily="34" charset="77"/>
              </a:rPr>
              <a:t>Ut </a:t>
            </a:r>
            <a:r>
              <a:rPr lang="en-GB" sz="1400" dirty="0" err="1">
                <a:latin typeface="PT Sans" panose="020B0503020203020204" pitchFamily="34" charset="77"/>
              </a:rPr>
              <a:t>wisi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enim</a:t>
            </a:r>
            <a:r>
              <a:rPr lang="en-GB" sz="1400" dirty="0">
                <a:latin typeface="PT Sans" panose="020B0503020203020204" pitchFamily="34" charset="77"/>
              </a:rPr>
              <a:t> ad minim </a:t>
            </a:r>
            <a:r>
              <a:rPr lang="en-GB" sz="1400" dirty="0" err="1">
                <a:latin typeface="PT Sans" panose="020B0503020203020204" pitchFamily="34" charset="77"/>
              </a:rPr>
              <a:t>veniam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Quisnostrud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exerci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tation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ullamcorper</a:t>
            </a:r>
            <a:endParaRPr lang="en-GB" sz="1400" dirty="0">
              <a:latin typeface="PT Sans" panose="020B0503020203020204" pitchFamily="34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400" dirty="0" err="1">
                <a:latin typeface="PT Sans" panose="020B0503020203020204" pitchFamily="34" charset="77"/>
              </a:rPr>
              <a:t>Suscipit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lobortis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nisl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ut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aliquip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latin typeface="PT Sans" panose="020B0503020203020204" pitchFamily="34" charset="77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PT Sans" panose="020B0503020203020204" pitchFamily="34" charset="77"/>
              </a:rPr>
              <a:t>Duis autem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eum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iriure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dolor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hendrerit</a:t>
            </a:r>
            <a:r>
              <a:rPr lang="en-GB" sz="1400" dirty="0">
                <a:latin typeface="PT Sans" panose="020B0503020203020204" pitchFamily="34" charset="77"/>
              </a:rPr>
              <a:t> in </a:t>
            </a:r>
            <a:r>
              <a:rPr lang="en-GB" sz="1400" dirty="0" err="1">
                <a:latin typeface="PT Sans" panose="020B0503020203020204" pitchFamily="34" charset="77"/>
              </a:rPr>
              <a:t>vulputate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velit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esse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molestie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consequat</a:t>
            </a:r>
            <a:r>
              <a:rPr lang="en-GB" sz="1400" dirty="0">
                <a:latin typeface="PT Sans" panose="020B0503020203020204" pitchFamily="34" charset="77"/>
              </a:rPr>
              <a:t>, </a:t>
            </a:r>
            <a:r>
              <a:rPr lang="en-GB" sz="1400" dirty="0" err="1">
                <a:latin typeface="PT Sans" panose="020B0503020203020204" pitchFamily="34" charset="77"/>
              </a:rPr>
              <a:t>vel</a:t>
            </a:r>
            <a:r>
              <a:rPr lang="en-GB" sz="1400" dirty="0">
                <a:latin typeface="PT Sans" panose="020B0503020203020204" pitchFamily="34" charset="77"/>
              </a:rPr>
              <a:t> illum dolore </a:t>
            </a:r>
            <a:r>
              <a:rPr lang="en-GB" sz="1400" dirty="0" err="1">
                <a:latin typeface="PT Sans" panose="020B0503020203020204" pitchFamily="34" charset="77"/>
              </a:rPr>
              <a:t>eu</a:t>
            </a:r>
            <a:r>
              <a:rPr lang="en-GB" sz="1400" dirty="0">
                <a:latin typeface="PT Sans" panose="020B0503020203020204" pitchFamily="34" charset="77"/>
              </a:rPr>
              <a:t> </a:t>
            </a:r>
            <a:r>
              <a:rPr lang="en-GB" sz="1400" dirty="0" err="1">
                <a:latin typeface="PT Sans" panose="020B0503020203020204" pitchFamily="34" charset="77"/>
              </a:rPr>
              <a:t>feugiat</a:t>
            </a:r>
            <a:r>
              <a:rPr lang="en-GB" sz="1400" dirty="0">
                <a:latin typeface="PT Sans" panose="020B0503020203020204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C84DD-881A-0784-A84A-91CAD197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926857" y="859398"/>
            <a:ext cx="3276580" cy="54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71E4-9B36-D4B7-4047-36DCD0F0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695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388"/>
                </a:solidFill>
                <a:latin typeface="PT Sans" panose="020B0503020203020204" pitchFamily="34" charset="77"/>
              </a:rPr>
              <a:t>TABLE INGOGRAPHICS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8DE35A-92D8-3818-A587-1F153C993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68408"/>
              </p:ext>
            </p:extLst>
          </p:nvPr>
        </p:nvGraphicFramePr>
        <p:xfrm>
          <a:off x="1549154" y="2195033"/>
          <a:ext cx="9093691" cy="3534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465">
                  <a:extLst>
                    <a:ext uri="{9D8B030D-6E8A-4147-A177-3AD203B41FA5}">
                      <a16:colId xmlns:a16="http://schemas.microsoft.com/office/drawing/2014/main" val="3325471032"/>
                    </a:ext>
                  </a:extLst>
                </a:gridCol>
                <a:gridCol w="1491766">
                  <a:extLst>
                    <a:ext uri="{9D8B030D-6E8A-4147-A177-3AD203B41FA5}">
                      <a16:colId xmlns:a16="http://schemas.microsoft.com/office/drawing/2014/main" val="151371265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139787037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744060776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298934022"/>
                    </a:ext>
                  </a:extLst>
                </a:gridCol>
                <a:gridCol w="1515615">
                  <a:extLst>
                    <a:ext uri="{9D8B030D-6E8A-4147-A177-3AD203B41FA5}">
                      <a16:colId xmlns:a16="http://schemas.microsoft.com/office/drawing/2014/main" val="3977445021"/>
                    </a:ext>
                  </a:extLst>
                </a:gridCol>
              </a:tblGrid>
              <a:tr h="517087">
                <a:tc>
                  <a:txBody>
                    <a:bodyPr/>
                    <a:lstStyle/>
                    <a:p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463713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519348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659370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53307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106506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390939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35141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11112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Lorem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23,21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268685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sz="1600" b="1" dirty="0">
                          <a:solidFill>
                            <a:srgbClr val="1E2156"/>
                          </a:solidFill>
                          <a:latin typeface="Syne" pitchFamily="2" charset="77"/>
                        </a:rPr>
                        <a:t>Dolor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b="0" dirty="0">
                          <a:solidFill>
                            <a:srgbClr val="1E2156"/>
                          </a:solidFill>
                          <a:latin typeface="Montserrat" pitchFamily="2" charset="77"/>
                        </a:rPr>
                        <a:t>54,21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693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8BFFC-1842-F9E5-B748-78B73C2A7128}"/>
              </a:ext>
            </a:extLst>
          </p:cNvPr>
          <p:cNvCxnSpPr>
            <a:cxnSpLocks/>
          </p:cNvCxnSpPr>
          <p:nvPr/>
        </p:nvCxnSpPr>
        <p:spPr>
          <a:xfrm>
            <a:off x="1549154" y="2613589"/>
            <a:ext cx="8783116" cy="0"/>
          </a:xfrm>
          <a:prstGeom prst="line">
            <a:avLst/>
          </a:prstGeom>
          <a:ln w="15875">
            <a:solidFill>
              <a:srgbClr val="FCAF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33530-7634-142C-A107-2F7922135A97}"/>
              </a:ext>
            </a:extLst>
          </p:cNvPr>
          <p:cNvCxnSpPr>
            <a:cxnSpLocks/>
          </p:cNvCxnSpPr>
          <p:nvPr/>
        </p:nvCxnSpPr>
        <p:spPr>
          <a:xfrm>
            <a:off x="1549154" y="3719395"/>
            <a:ext cx="8783116" cy="0"/>
          </a:xfrm>
          <a:prstGeom prst="line">
            <a:avLst/>
          </a:prstGeom>
          <a:ln w="15875">
            <a:solidFill>
              <a:srgbClr val="FCAF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DF9225-C745-D146-59FF-1D6392AF31F9}"/>
              </a:ext>
            </a:extLst>
          </p:cNvPr>
          <p:cNvSpPr txBox="1"/>
          <p:nvPr/>
        </p:nvSpPr>
        <p:spPr>
          <a:xfrm>
            <a:off x="243840" y="115021"/>
            <a:ext cx="1635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FFFFFF"/>
                </a:solidFill>
                <a:latin typeface="Syne Medium" pitchFamily="2" charset="77"/>
              </a:rPr>
              <a:t>26/07/2023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BB216-8A4B-98B9-89DA-E5A47C05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906" y="242190"/>
            <a:ext cx="979254" cy="100077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CAE4C2-3B6C-4F2D-D6F2-017ABEF8F77C}"/>
              </a:ext>
            </a:extLst>
          </p:cNvPr>
          <p:cNvCxnSpPr>
            <a:cxnSpLocks/>
          </p:cNvCxnSpPr>
          <p:nvPr/>
        </p:nvCxnSpPr>
        <p:spPr>
          <a:xfrm>
            <a:off x="1549154" y="4714006"/>
            <a:ext cx="8783116" cy="0"/>
          </a:xfrm>
          <a:prstGeom prst="line">
            <a:avLst/>
          </a:prstGeom>
          <a:ln w="15875">
            <a:solidFill>
              <a:srgbClr val="FCAF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4C04A-767E-C053-ECCC-DCFD14B1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"/>
            <a:ext cx="12192000" cy="6962166"/>
          </a:xfrm>
          <a:prstGeom prst="rect">
            <a:avLst/>
          </a:prstGeom>
        </p:spPr>
      </p:pic>
      <p:sp>
        <p:nvSpPr>
          <p:cNvPr id="5" name="Google Shape;360;p50">
            <a:extLst>
              <a:ext uri="{FF2B5EF4-FFF2-40B4-BE49-F238E27FC236}">
                <a16:creationId xmlns:a16="http://schemas.microsoft.com/office/drawing/2014/main" id="{E8E8884A-F6DD-A143-09D4-407F607A51B5}"/>
              </a:ext>
            </a:extLst>
          </p:cNvPr>
          <p:cNvSpPr txBox="1">
            <a:spLocks/>
          </p:cNvSpPr>
          <p:nvPr/>
        </p:nvSpPr>
        <p:spPr>
          <a:xfrm>
            <a:off x="4331089" y="3277167"/>
            <a:ext cx="4461641" cy="11396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1E2156"/>
                </a:solidFill>
                <a:latin typeface="PT Sans" panose="020B0503020203020204" pitchFamily="34" charset="77"/>
              </a:rPr>
              <a:t>THANK YOU</a:t>
            </a:r>
          </a:p>
        </p:txBody>
      </p:sp>
      <p:sp>
        <p:nvSpPr>
          <p:cNvPr id="6" name="Google Shape;353;p34">
            <a:extLst>
              <a:ext uri="{FF2B5EF4-FFF2-40B4-BE49-F238E27FC236}">
                <a16:creationId xmlns:a16="http://schemas.microsoft.com/office/drawing/2014/main" id="{4EDF3F51-5EFD-609B-7C01-54747A5653B1}"/>
              </a:ext>
            </a:extLst>
          </p:cNvPr>
          <p:cNvSpPr txBox="1">
            <a:spLocks/>
          </p:cNvSpPr>
          <p:nvPr/>
        </p:nvSpPr>
        <p:spPr>
          <a:xfrm>
            <a:off x="4331089" y="4590447"/>
            <a:ext cx="4461641" cy="413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1E2156"/>
                </a:solidFill>
                <a:latin typeface="PT Sans" panose="020B0503020203020204" pitchFamily="34" charset="77"/>
              </a:rPr>
              <a:t>CONTACT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7573E-FCA4-5C65-5B40-5A6532C42D32}"/>
              </a:ext>
            </a:extLst>
          </p:cNvPr>
          <p:cNvSpPr txBox="1"/>
          <p:nvPr/>
        </p:nvSpPr>
        <p:spPr>
          <a:xfrm>
            <a:off x="4331089" y="5003545"/>
            <a:ext cx="6573186" cy="87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1E2156"/>
                </a:solidFill>
                <a:latin typeface="PT Sans" panose="020B0503020203020204" pitchFamily="34" charset="77"/>
              </a:rPr>
              <a:t>contact@contact.com</a:t>
            </a:r>
            <a:endParaRPr lang="en-GB" sz="1800" dirty="0">
              <a:solidFill>
                <a:srgbClr val="1E2156"/>
              </a:solidFill>
              <a:latin typeface="PT Sans" panose="020B0503020203020204" pitchFamily="34" charset="77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E2156"/>
                </a:solidFill>
                <a:latin typeface="PT Sans" panose="020B0503020203020204" pitchFamily="34" charset="77"/>
              </a:rPr>
              <a:t>+33 333 333 333</a:t>
            </a:r>
          </a:p>
        </p:txBody>
      </p:sp>
    </p:spTree>
    <p:extLst>
      <p:ext uri="{BB962C8B-B14F-4D97-AF65-F5344CB8AC3E}">
        <p14:creationId xmlns:p14="http://schemas.microsoft.com/office/powerpoint/2010/main" val="393173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329</Words>
  <Application>Microsoft Macintosh PowerPoint</Application>
  <PresentationFormat>Widescreen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PT Sans</vt:lpstr>
      <vt:lpstr>Syne</vt:lpstr>
      <vt:lpstr>Syne Medium</vt:lpstr>
      <vt:lpstr>Office Theme</vt:lpstr>
      <vt:lpstr>PowerPoint Presentation</vt:lpstr>
      <vt:lpstr>PowerPoint Presentation</vt:lpstr>
      <vt:lpstr>PowerPoint Presentation</vt:lpstr>
      <vt:lpstr>TABLE INGOGRAPHICS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Ileana Peste</cp:lastModifiedBy>
  <cp:revision>25</cp:revision>
  <dcterms:created xsi:type="dcterms:W3CDTF">2023-07-27T12:29:16Z</dcterms:created>
  <dcterms:modified xsi:type="dcterms:W3CDTF">2024-11-29T14:26:09Z</dcterms:modified>
</cp:coreProperties>
</file>